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4"/>
  </p:notesMasterIdLst>
  <p:sldIdLst>
    <p:sldId id="256" r:id="rId2"/>
    <p:sldId id="257" r:id="rId3"/>
    <p:sldId id="258" r:id="rId4"/>
    <p:sldId id="259" r:id="rId5"/>
    <p:sldId id="296" r:id="rId6"/>
    <p:sldId id="260" r:id="rId7"/>
    <p:sldId id="261" r:id="rId8"/>
    <p:sldId id="262" r:id="rId9"/>
    <p:sldId id="263" r:id="rId10"/>
    <p:sldId id="297" r:id="rId11"/>
    <p:sldId id="265" r:id="rId12"/>
    <p:sldId id="264" r:id="rId13"/>
    <p:sldId id="302" r:id="rId14"/>
    <p:sldId id="274" r:id="rId15"/>
    <p:sldId id="289" r:id="rId16"/>
    <p:sldId id="290" r:id="rId17"/>
    <p:sldId id="291" r:id="rId18"/>
    <p:sldId id="293" r:id="rId19"/>
    <p:sldId id="301" r:id="rId20"/>
    <p:sldId id="292" r:id="rId21"/>
    <p:sldId id="294" r:id="rId22"/>
    <p:sldId id="295" r:id="rId23"/>
    <p:sldId id="298" r:id="rId24"/>
    <p:sldId id="273" r:id="rId25"/>
    <p:sldId id="267" r:id="rId26"/>
    <p:sldId id="268" r:id="rId27"/>
    <p:sldId id="285" r:id="rId28"/>
    <p:sldId id="299" r:id="rId29"/>
    <p:sldId id="275" r:id="rId30"/>
    <p:sldId id="276" r:id="rId31"/>
    <p:sldId id="277" r:id="rId32"/>
    <p:sldId id="278" r:id="rId33"/>
    <p:sldId id="279" r:id="rId34"/>
    <p:sldId id="280" r:id="rId35"/>
    <p:sldId id="287" r:id="rId36"/>
    <p:sldId id="282" r:id="rId37"/>
    <p:sldId id="288" r:id="rId38"/>
    <p:sldId id="284" r:id="rId39"/>
    <p:sldId id="286" r:id="rId40"/>
    <p:sldId id="272" r:id="rId41"/>
    <p:sldId id="300" r:id="rId42"/>
    <p:sldId id="271" r:id="rId43"/>
  </p:sldIdLst>
  <p:sldSz cx="12192000" cy="6858000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7B2"/>
    <a:srgbClr val="5CE1E6"/>
    <a:srgbClr val="43E4FF"/>
    <a:srgbClr val="38B6FF"/>
    <a:srgbClr val="EBFCFF"/>
    <a:srgbClr val="11DDFF"/>
    <a:srgbClr val="BDF6FF"/>
    <a:srgbClr val="5BE8FF"/>
    <a:srgbClr val="47E5FF"/>
    <a:srgbClr val="95DBE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0" d="100"/>
          <a:sy n="60" d="100"/>
        </p:scale>
        <p:origin x="78" y="10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EF5E2E-B55D-4D23-8392-E384E98998E8}" type="datetimeFigureOut">
              <a:rPr lang="tr-TR" smtClean="0"/>
              <a:t>6.12.2024</a:t>
            </a:fld>
            <a:endParaRPr lang="tr-TR"/>
          </a:p>
        </p:txBody>
      </p:sp>
      <p:sp>
        <p:nvSpPr>
          <p:cNvPr id="4" name="Slayt Görüntüsü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06892B8-C5DC-4949-8D96-CB0955AB394C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8642374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6892B8-C5DC-4949-8D96-CB0955AB394C}" type="slidenum">
              <a:rPr lang="tr-TR" smtClean="0"/>
              <a:t>29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9848797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D5BAA4-87E3-4119-97CF-60ACB6B415B9}" type="slidenum">
              <a:rPr lang="tr-TR" smtClean="0"/>
              <a:t>32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1902947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D5BAA4-87E3-4119-97CF-60ACB6B415B9}" type="slidenum">
              <a:rPr lang="tr-TR" smtClean="0"/>
              <a:t>34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1633794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 smtClean="0"/>
              <a:t>Asıl alt başlık stilini düzenlemek için tıklayın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9BDFE8-DD65-494D-8CE9-156CD0015A4B}" type="datetimeFigureOut">
              <a:rPr lang="tr-TR" smtClean="0"/>
              <a:t>6.12.2024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98B22-A01E-420B-AA06-49F9C460A19D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5038139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9BDFE8-DD65-494D-8CE9-156CD0015A4B}" type="datetimeFigureOut">
              <a:rPr lang="tr-TR" smtClean="0"/>
              <a:t>6.12.2024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98B22-A01E-420B-AA06-49F9C460A19D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1117662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9BDFE8-DD65-494D-8CE9-156CD0015A4B}" type="datetimeFigureOut">
              <a:rPr lang="tr-TR" smtClean="0"/>
              <a:t>6.12.2024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98B22-A01E-420B-AA06-49F9C460A19D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5729742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9BDFE8-DD65-494D-8CE9-156CD0015A4B}" type="datetimeFigureOut">
              <a:rPr lang="tr-TR" smtClean="0"/>
              <a:t>6.12.2024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98B22-A01E-420B-AA06-49F9C460A19D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6036788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9BDFE8-DD65-494D-8CE9-156CD0015A4B}" type="datetimeFigureOut">
              <a:rPr lang="tr-TR" smtClean="0"/>
              <a:t>6.12.2024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98B22-A01E-420B-AA06-49F9C460A19D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5779363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9BDFE8-DD65-494D-8CE9-156CD0015A4B}" type="datetimeFigureOut">
              <a:rPr lang="tr-TR" smtClean="0"/>
              <a:t>6.12.2024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98B22-A01E-420B-AA06-49F9C460A19D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3167019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7" name="Veri Yer Tutucus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9BDFE8-DD65-494D-8CE9-156CD0015A4B}" type="datetimeFigureOut">
              <a:rPr lang="tr-TR" smtClean="0"/>
              <a:t>6.12.2024</a:t>
            </a:fld>
            <a:endParaRPr lang="tr-TR"/>
          </a:p>
        </p:txBody>
      </p:sp>
      <p:sp>
        <p:nvSpPr>
          <p:cNvPr id="8" name="Altbilgi Yer Tutucusu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ayt Numarası Yer Tutucus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98B22-A01E-420B-AA06-49F9C460A19D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6751517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9BDFE8-DD65-494D-8CE9-156CD0015A4B}" type="datetimeFigureOut">
              <a:rPr lang="tr-TR" smtClean="0"/>
              <a:t>6.12.2024</a:t>
            </a:fld>
            <a:endParaRPr lang="tr-TR"/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98B22-A01E-420B-AA06-49F9C460A19D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7496868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9BDFE8-DD65-494D-8CE9-156CD0015A4B}" type="datetimeFigureOut">
              <a:rPr lang="tr-TR" smtClean="0"/>
              <a:t>6.12.2024</a:t>
            </a:fld>
            <a:endParaRPr lang="tr-TR"/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98B22-A01E-420B-AA06-49F9C460A19D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6257100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9BDFE8-DD65-494D-8CE9-156CD0015A4B}" type="datetimeFigureOut">
              <a:rPr lang="tr-TR" smtClean="0"/>
              <a:t>6.12.2024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98B22-A01E-420B-AA06-49F9C460A19D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0936747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Resim Yer Tutucus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9BDFE8-DD65-494D-8CE9-156CD0015A4B}" type="datetimeFigureOut">
              <a:rPr lang="tr-TR" smtClean="0"/>
              <a:t>6.12.2024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98B22-A01E-420B-AA06-49F9C460A19D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2788976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9BDFE8-DD65-494D-8CE9-156CD0015A4B}" type="datetimeFigureOut">
              <a:rPr lang="tr-TR" smtClean="0"/>
              <a:t>6.12.2024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098B22-A01E-420B-AA06-49F9C460A19D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106335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tknedu.com/games/6-3-2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tknedu.com/games/6-3-3" TargetMode="Externa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tknedu.com/games/6-3-4" TargetMode="Externa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tknedu.com/games/6-3-5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tknedu.com/games/6-3-6" TargetMode="Externa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tknedu.com/games/6-3-7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30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microsoft.com/office/2007/relationships/hdphoto" Target="../media/hdphoto1.wdp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tknedu.com/games/6-3-8" TargetMode="Externa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baamboozle.com/game/2718608" TargetMode="Externa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tknedu.com/games/6-3-1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62444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6316" y="3205792"/>
            <a:ext cx="2618072" cy="2618072"/>
          </a:xfrm>
          <a:prstGeom prst="rect">
            <a:avLst/>
          </a:prstGeom>
        </p:spPr>
      </p:pic>
      <p:sp>
        <p:nvSpPr>
          <p:cNvPr id="3" name="Unvan 1"/>
          <p:cNvSpPr txBox="1">
            <a:spLocks/>
          </p:cNvSpPr>
          <p:nvPr/>
        </p:nvSpPr>
        <p:spPr>
          <a:xfrm>
            <a:off x="5971445" y="4017818"/>
            <a:ext cx="3311100" cy="618836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3600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Let's</a:t>
            </a:r>
            <a:r>
              <a:rPr lang="tr-TR" sz="36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 Play!</a:t>
            </a:r>
            <a:endParaRPr lang="tr-TR" sz="36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3319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6316" y="3205792"/>
            <a:ext cx="2618072" cy="2618072"/>
          </a:xfrm>
          <a:prstGeom prst="rect">
            <a:avLst/>
          </a:prstGeom>
        </p:spPr>
      </p:pic>
      <p:sp>
        <p:nvSpPr>
          <p:cNvPr id="3" name="Unvan 1"/>
          <p:cNvSpPr txBox="1">
            <a:spLocks/>
          </p:cNvSpPr>
          <p:nvPr/>
        </p:nvSpPr>
        <p:spPr>
          <a:xfrm>
            <a:off x="5971445" y="4017817"/>
            <a:ext cx="3311100" cy="618837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3600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Let's</a:t>
            </a:r>
            <a:r>
              <a:rPr lang="tr-TR" sz="36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 Play!</a:t>
            </a:r>
            <a:endParaRPr lang="tr-TR" sz="36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0881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Yuvarlatılmış Dikdörtgen 128"/>
          <p:cNvSpPr/>
          <p:nvPr/>
        </p:nvSpPr>
        <p:spPr>
          <a:xfrm>
            <a:off x="1094717" y="2136647"/>
            <a:ext cx="2327074" cy="454421"/>
          </a:xfrm>
          <a:prstGeom prst="roundRect">
            <a:avLst/>
          </a:prstGeom>
          <a:solidFill>
            <a:srgbClr val="43E4FF"/>
          </a:solidFill>
          <a:ln w="25400" cap="flat" cmpd="sng" algn="ctr">
            <a:solidFill>
              <a:srgbClr val="0097B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30" name="Unvan 2"/>
          <p:cNvSpPr txBox="1">
            <a:spLocks/>
          </p:cNvSpPr>
          <p:nvPr/>
        </p:nvSpPr>
        <p:spPr>
          <a:xfrm>
            <a:off x="1157608" y="2152510"/>
            <a:ext cx="2162247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r>
              <a:rPr lang="tr-TR" sz="20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Comfortable</a:t>
            </a:r>
            <a:endParaRPr lang="tr-TR" sz="20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1" name="Yuvarlatılmış Dikdörtgen 130"/>
          <p:cNvSpPr/>
          <p:nvPr/>
        </p:nvSpPr>
        <p:spPr>
          <a:xfrm>
            <a:off x="1094717" y="2591068"/>
            <a:ext cx="2001570" cy="429167"/>
          </a:xfrm>
          <a:prstGeom prst="roundRect">
            <a:avLst/>
          </a:prstGeom>
          <a:solidFill>
            <a:srgbClr val="BDF6FF"/>
          </a:solidFill>
          <a:ln w="25400" cap="flat" cmpd="sng" algn="ctr">
            <a:solidFill>
              <a:srgbClr val="0097B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32" name="Unvan 2"/>
          <p:cNvSpPr txBox="1">
            <a:spLocks/>
          </p:cNvSpPr>
          <p:nvPr/>
        </p:nvSpPr>
        <p:spPr>
          <a:xfrm>
            <a:off x="1153692" y="2639740"/>
            <a:ext cx="1883619" cy="33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>
              <a:buClr>
                <a:srgbClr val="383535"/>
              </a:buClr>
            </a:pPr>
            <a:r>
              <a:rPr lang="tr-TR" sz="18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Rahat / Konforlu</a:t>
            </a:r>
            <a:endParaRPr lang="tr-TR" sz="18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9" name="Yuvarlatılmış Dikdörtgen 168"/>
          <p:cNvSpPr/>
          <p:nvPr/>
        </p:nvSpPr>
        <p:spPr>
          <a:xfrm>
            <a:off x="1090801" y="3127031"/>
            <a:ext cx="2327074" cy="454421"/>
          </a:xfrm>
          <a:prstGeom prst="roundRect">
            <a:avLst/>
          </a:prstGeom>
          <a:solidFill>
            <a:srgbClr val="43E4FF"/>
          </a:solidFill>
          <a:ln w="25400" cap="flat" cmpd="sng" algn="ctr">
            <a:solidFill>
              <a:srgbClr val="0097B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70" name="Unvan 2"/>
          <p:cNvSpPr txBox="1">
            <a:spLocks/>
          </p:cNvSpPr>
          <p:nvPr/>
        </p:nvSpPr>
        <p:spPr>
          <a:xfrm>
            <a:off x="1153692" y="3142894"/>
            <a:ext cx="2162247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r>
              <a:rPr lang="tr-TR" sz="20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Exciting</a:t>
            </a:r>
            <a:endParaRPr lang="tr-TR" sz="20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1" name="Yuvarlatılmış Dikdörtgen 170"/>
          <p:cNvSpPr/>
          <p:nvPr/>
        </p:nvSpPr>
        <p:spPr>
          <a:xfrm>
            <a:off x="1090801" y="3581452"/>
            <a:ext cx="2001570" cy="429167"/>
          </a:xfrm>
          <a:prstGeom prst="roundRect">
            <a:avLst/>
          </a:prstGeom>
          <a:solidFill>
            <a:srgbClr val="BDF6FF"/>
          </a:solidFill>
          <a:ln w="25400" cap="flat" cmpd="sng" algn="ctr">
            <a:solidFill>
              <a:srgbClr val="0097B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72" name="Unvan 2"/>
          <p:cNvSpPr txBox="1">
            <a:spLocks/>
          </p:cNvSpPr>
          <p:nvPr/>
        </p:nvSpPr>
        <p:spPr>
          <a:xfrm>
            <a:off x="1149776" y="3630124"/>
            <a:ext cx="1883619" cy="33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>
              <a:buClr>
                <a:srgbClr val="383535"/>
              </a:buClr>
            </a:pPr>
            <a:r>
              <a:rPr lang="tr-TR" sz="18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Heyecan Verici</a:t>
            </a:r>
            <a:endParaRPr lang="tr-TR" sz="18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3" name="Yuvarlatılmış Dikdörtgen 172"/>
          <p:cNvSpPr/>
          <p:nvPr/>
        </p:nvSpPr>
        <p:spPr>
          <a:xfrm>
            <a:off x="1086885" y="4123886"/>
            <a:ext cx="2327074" cy="454421"/>
          </a:xfrm>
          <a:prstGeom prst="roundRect">
            <a:avLst/>
          </a:prstGeom>
          <a:solidFill>
            <a:srgbClr val="43E4FF"/>
          </a:solidFill>
          <a:ln w="25400" cap="flat" cmpd="sng" algn="ctr">
            <a:solidFill>
              <a:srgbClr val="0097B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74" name="Unvan 2"/>
          <p:cNvSpPr txBox="1">
            <a:spLocks/>
          </p:cNvSpPr>
          <p:nvPr/>
        </p:nvSpPr>
        <p:spPr>
          <a:xfrm>
            <a:off x="1149776" y="4139749"/>
            <a:ext cx="2162247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r>
              <a:rPr lang="tr-TR" sz="20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Crowded</a:t>
            </a:r>
            <a:endParaRPr lang="tr-TR" sz="20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5" name="Yuvarlatılmış Dikdörtgen 174"/>
          <p:cNvSpPr/>
          <p:nvPr/>
        </p:nvSpPr>
        <p:spPr>
          <a:xfrm>
            <a:off x="1086885" y="4578307"/>
            <a:ext cx="2001570" cy="429167"/>
          </a:xfrm>
          <a:prstGeom prst="roundRect">
            <a:avLst/>
          </a:prstGeom>
          <a:solidFill>
            <a:srgbClr val="BDF6FF"/>
          </a:solidFill>
          <a:ln w="25400" cap="flat" cmpd="sng" algn="ctr">
            <a:solidFill>
              <a:srgbClr val="0097B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76" name="Unvan 2"/>
          <p:cNvSpPr txBox="1">
            <a:spLocks/>
          </p:cNvSpPr>
          <p:nvPr/>
        </p:nvSpPr>
        <p:spPr>
          <a:xfrm>
            <a:off x="1145860" y="4626979"/>
            <a:ext cx="1883619" cy="33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>
              <a:buClr>
                <a:srgbClr val="383535"/>
              </a:buClr>
            </a:pPr>
            <a:r>
              <a:rPr lang="tr-TR" sz="18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Kalabalık</a:t>
            </a:r>
            <a:endParaRPr lang="tr-TR" sz="18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5" name="Yuvarlatılmış Dikdörtgen 184"/>
          <p:cNvSpPr/>
          <p:nvPr/>
        </p:nvSpPr>
        <p:spPr>
          <a:xfrm>
            <a:off x="4962774" y="2136647"/>
            <a:ext cx="2327074" cy="454421"/>
          </a:xfrm>
          <a:prstGeom prst="roundRect">
            <a:avLst/>
          </a:prstGeom>
          <a:solidFill>
            <a:srgbClr val="43E4FF"/>
          </a:solidFill>
          <a:ln w="25400" cap="flat" cmpd="sng" algn="ctr">
            <a:solidFill>
              <a:srgbClr val="0097B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86" name="Unvan 2"/>
          <p:cNvSpPr txBox="1">
            <a:spLocks/>
          </p:cNvSpPr>
          <p:nvPr/>
        </p:nvSpPr>
        <p:spPr>
          <a:xfrm>
            <a:off x="5025665" y="2152510"/>
            <a:ext cx="2162247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r>
              <a:rPr lang="tr-TR" sz="20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Large</a:t>
            </a:r>
            <a:r>
              <a:rPr lang="tr-TR" sz="20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 x </a:t>
            </a:r>
            <a:r>
              <a:rPr lang="tr-TR" sz="20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Narrow</a:t>
            </a:r>
            <a:endParaRPr lang="tr-TR" sz="20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7" name="Yuvarlatılmış Dikdörtgen 186"/>
          <p:cNvSpPr/>
          <p:nvPr/>
        </p:nvSpPr>
        <p:spPr>
          <a:xfrm>
            <a:off x="4962774" y="2591068"/>
            <a:ext cx="2001570" cy="429167"/>
          </a:xfrm>
          <a:prstGeom prst="roundRect">
            <a:avLst/>
          </a:prstGeom>
          <a:solidFill>
            <a:srgbClr val="BDF6FF"/>
          </a:solidFill>
          <a:ln w="25400" cap="flat" cmpd="sng" algn="ctr">
            <a:solidFill>
              <a:srgbClr val="0097B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88" name="Unvan 2"/>
          <p:cNvSpPr txBox="1">
            <a:spLocks/>
          </p:cNvSpPr>
          <p:nvPr/>
        </p:nvSpPr>
        <p:spPr>
          <a:xfrm>
            <a:off x="5021749" y="2639740"/>
            <a:ext cx="1883619" cy="33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>
              <a:buClr>
                <a:srgbClr val="383535"/>
              </a:buClr>
            </a:pPr>
            <a:r>
              <a:rPr lang="tr-TR" sz="18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Geniş x Dar</a:t>
            </a:r>
            <a:endParaRPr lang="tr-TR" sz="18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9" name="Yuvarlatılmış Dikdörtgen 188"/>
          <p:cNvSpPr/>
          <p:nvPr/>
        </p:nvSpPr>
        <p:spPr>
          <a:xfrm>
            <a:off x="4958858" y="3127031"/>
            <a:ext cx="2327074" cy="454421"/>
          </a:xfrm>
          <a:prstGeom prst="roundRect">
            <a:avLst/>
          </a:prstGeom>
          <a:solidFill>
            <a:srgbClr val="43E4FF"/>
          </a:solidFill>
          <a:ln w="25400" cap="flat" cmpd="sng" algn="ctr">
            <a:solidFill>
              <a:srgbClr val="0097B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90" name="Unvan 2"/>
          <p:cNvSpPr txBox="1">
            <a:spLocks/>
          </p:cNvSpPr>
          <p:nvPr/>
        </p:nvSpPr>
        <p:spPr>
          <a:xfrm>
            <a:off x="5021749" y="3142894"/>
            <a:ext cx="2162247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r>
              <a:rPr lang="tr-TR" sz="20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Busy</a:t>
            </a:r>
            <a:endParaRPr lang="tr-TR" sz="20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1" name="Yuvarlatılmış Dikdörtgen 190"/>
          <p:cNvSpPr/>
          <p:nvPr/>
        </p:nvSpPr>
        <p:spPr>
          <a:xfrm>
            <a:off x="4958858" y="3581452"/>
            <a:ext cx="2001570" cy="429167"/>
          </a:xfrm>
          <a:prstGeom prst="roundRect">
            <a:avLst/>
          </a:prstGeom>
          <a:solidFill>
            <a:srgbClr val="BDF6FF"/>
          </a:solidFill>
          <a:ln w="25400" cap="flat" cmpd="sng" algn="ctr">
            <a:solidFill>
              <a:srgbClr val="0097B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92" name="Unvan 2"/>
          <p:cNvSpPr txBox="1">
            <a:spLocks/>
          </p:cNvSpPr>
          <p:nvPr/>
        </p:nvSpPr>
        <p:spPr>
          <a:xfrm>
            <a:off x="5017833" y="3630124"/>
            <a:ext cx="1883619" cy="33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>
              <a:buClr>
                <a:srgbClr val="383535"/>
              </a:buClr>
            </a:pPr>
            <a:r>
              <a:rPr lang="tr-TR" sz="18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Meşgul / Yoğun</a:t>
            </a:r>
            <a:endParaRPr lang="tr-TR" sz="18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3" name="Yuvarlatılmış Dikdörtgen 192"/>
          <p:cNvSpPr/>
          <p:nvPr/>
        </p:nvSpPr>
        <p:spPr>
          <a:xfrm>
            <a:off x="4954942" y="4123886"/>
            <a:ext cx="2327074" cy="454421"/>
          </a:xfrm>
          <a:prstGeom prst="roundRect">
            <a:avLst/>
          </a:prstGeom>
          <a:solidFill>
            <a:srgbClr val="43E4FF"/>
          </a:solidFill>
          <a:ln w="25400" cap="flat" cmpd="sng" algn="ctr">
            <a:solidFill>
              <a:srgbClr val="0097B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94" name="Unvan 2"/>
          <p:cNvSpPr txBox="1">
            <a:spLocks/>
          </p:cNvSpPr>
          <p:nvPr/>
        </p:nvSpPr>
        <p:spPr>
          <a:xfrm>
            <a:off x="5017833" y="4139749"/>
            <a:ext cx="2162247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r>
              <a:rPr lang="tr-TR" sz="20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Healthy</a:t>
            </a:r>
            <a:endParaRPr lang="tr-TR" sz="20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5" name="Yuvarlatılmış Dikdörtgen 194"/>
          <p:cNvSpPr/>
          <p:nvPr/>
        </p:nvSpPr>
        <p:spPr>
          <a:xfrm>
            <a:off x="4954942" y="4578307"/>
            <a:ext cx="2001570" cy="429167"/>
          </a:xfrm>
          <a:prstGeom prst="roundRect">
            <a:avLst/>
          </a:prstGeom>
          <a:solidFill>
            <a:srgbClr val="BDF6FF"/>
          </a:solidFill>
          <a:ln w="25400" cap="flat" cmpd="sng" algn="ctr">
            <a:solidFill>
              <a:srgbClr val="0097B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96" name="Unvan 2"/>
          <p:cNvSpPr txBox="1">
            <a:spLocks/>
          </p:cNvSpPr>
          <p:nvPr/>
        </p:nvSpPr>
        <p:spPr>
          <a:xfrm>
            <a:off x="5013917" y="4626979"/>
            <a:ext cx="1883619" cy="33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>
              <a:buClr>
                <a:srgbClr val="383535"/>
              </a:buClr>
            </a:pPr>
            <a:r>
              <a:rPr lang="tr-TR" sz="18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Sağlıklı</a:t>
            </a:r>
            <a:endParaRPr lang="tr-TR" sz="18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5" name="Yuvarlatılmış Dikdörtgen 204"/>
          <p:cNvSpPr/>
          <p:nvPr/>
        </p:nvSpPr>
        <p:spPr>
          <a:xfrm>
            <a:off x="8520991" y="2136647"/>
            <a:ext cx="2327074" cy="454421"/>
          </a:xfrm>
          <a:prstGeom prst="roundRect">
            <a:avLst/>
          </a:prstGeom>
          <a:solidFill>
            <a:srgbClr val="43E4FF"/>
          </a:solidFill>
          <a:ln w="25400" cap="flat" cmpd="sng" algn="ctr">
            <a:solidFill>
              <a:srgbClr val="0097B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06" name="Unvan 2"/>
          <p:cNvSpPr txBox="1">
            <a:spLocks/>
          </p:cNvSpPr>
          <p:nvPr/>
        </p:nvSpPr>
        <p:spPr>
          <a:xfrm>
            <a:off x="8583882" y="2152510"/>
            <a:ext cx="2162247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r>
              <a:rPr lang="tr-TR" sz="20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Famous</a:t>
            </a:r>
            <a:endParaRPr lang="tr-TR" sz="20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7" name="Yuvarlatılmış Dikdörtgen 206"/>
          <p:cNvSpPr/>
          <p:nvPr/>
        </p:nvSpPr>
        <p:spPr>
          <a:xfrm>
            <a:off x="8520991" y="2591068"/>
            <a:ext cx="2001570" cy="429167"/>
          </a:xfrm>
          <a:prstGeom prst="roundRect">
            <a:avLst/>
          </a:prstGeom>
          <a:solidFill>
            <a:srgbClr val="BDF6FF"/>
          </a:solidFill>
          <a:ln w="25400" cap="flat" cmpd="sng" algn="ctr">
            <a:solidFill>
              <a:srgbClr val="0097B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08" name="Unvan 2"/>
          <p:cNvSpPr txBox="1">
            <a:spLocks/>
          </p:cNvSpPr>
          <p:nvPr/>
        </p:nvSpPr>
        <p:spPr>
          <a:xfrm>
            <a:off x="8579966" y="2639740"/>
            <a:ext cx="1883619" cy="33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>
              <a:buClr>
                <a:srgbClr val="383535"/>
              </a:buClr>
            </a:pPr>
            <a:r>
              <a:rPr lang="tr-TR" sz="18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Ünlü</a:t>
            </a:r>
            <a:endParaRPr lang="tr-TR" sz="18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9" name="Yuvarlatılmış Dikdörtgen 208"/>
          <p:cNvSpPr/>
          <p:nvPr/>
        </p:nvSpPr>
        <p:spPr>
          <a:xfrm>
            <a:off x="8517075" y="3127031"/>
            <a:ext cx="2327074" cy="454421"/>
          </a:xfrm>
          <a:prstGeom prst="roundRect">
            <a:avLst/>
          </a:prstGeom>
          <a:solidFill>
            <a:srgbClr val="43E4FF"/>
          </a:solidFill>
          <a:ln w="25400" cap="flat" cmpd="sng" algn="ctr">
            <a:solidFill>
              <a:srgbClr val="0097B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10" name="Unvan 2"/>
          <p:cNvSpPr txBox="1">
            <a:spLocks/>
          </p:cNvSpPr>
          <p:nvPr/>
        </p:nvSpPr>
        <p:spPr>
          <a:xfrm>
            <a:off x="8579966" y="3142894"/>
            <a:ext cx="2162247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r>
              <a:rPr lang="tr-TR" sz="20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High x </a:t>
            </a:r>
            <a:r>
              <a:rPr lang="tr-TR" sz="20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Low</a:t>
            </a:r>
            <a:endParaRPr lang="tr-TR" sz="20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1" name="Yuvarlatılmış Dikdörtgen 210"/>
          <p:cNvSpPr/>
          <p:nvPr/>
        </p:nvSpPr>
        <p:spPr>
          <a:xfrm>
            <a:off x="8517075" y="3581452"/>
            <a:ext cx="2001570" cy="429167"/>
          </a:xfrm>
          <a:prstGeom prst="roundRect">
            <a:avLst/>
          </a:prstGeom>
          <a:solidFill>
            <a:srgbClr val="BDF6FF"/>
          </a:solidFill>
          <a:ln w="25400" cap="flat" cmpd="sng" algn="ctr">
            <a:solidFill>
              <a:srgbClr val="0097B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12" name="Unvan 2"/>
          <p:cNvSpPr txBox="1">
            <a:spLocks/>
          </p:cNvSpPr>
          <p:nvPr/>
        </p:nvSpPr>
        <p:spPr>
          <a:xfrm>
            <a:off x="8576050" y="3630124"/>
            <a:ext cx="1883619" cy="33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>
              <a:buClr>
                <a:srgbClr val="383535"/>
              </a:buClr>
            </a:pPr>
            <a:r>
              <a:rPr lang="tr-TR" sz="18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Yüksek x Alçak</a:t>
            </a:r>
            <a:endParaRPr lang="tr-TR" sz="18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3" name="Yuvarlatılmış Dikdörtgen 212"/>
          <p:cNvSpPr/>
          <p:nvPr/>
        </p:nvSpPr>
        <p:spPr>
          <a:xfrm>
            <a:off x="8513159" y="4123886"/>
            <a:ext cx="2327074" cy="454421"/>
          </a:xfrm>
          <a:prstGeom prst="roundRect">
            <a:avLst/>
          </a:prstGeom>
          <a:solidFill>
            <a:srgbClr val="43E4FF"/>
          </a:solidFill>
          <a:ln w="25400" cap="flat" cmpd="sng" algn="ctr">
            <a:solidFill>
              <a:srgbClr val="0097B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14" name="Unvan 2"/>
          <p:cNvSpPr txBox="1">
            <a:spLocks/>
          </p:cNvSpPr>
          <p:nvPr/>
        </p:nvSpPr>
        <p:spPr>
          <a:xfrm>
            <a:off x="8576050" y="4139749"/>
            <a:ext cx="2162247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r>
              <a:rPr lang="tr-TR" sz="20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Easy</a:t>
            </a:r>
            <a:endParaRPr lang="tr-TR" sz="20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5" name="Yuvarlatılmış Dikdörtgen 214"/>
          <p:cNvSpPr/>
          <p:nvPr/>
        </p:nvSpPr>
        <p:spPr>
          <a:xfrm>
            <a:off x="8513159" y="4578307"/>
            <a:ext cx="2001570" cy="429167"/>
          </a:xfrm>
          <a:prstGeom prst="roundRect">
            <a:avLst/>
          </a:prstGeom>
          <a:solidFill>
            <a:srgbClr val="BDF6FF"/>
          </a:solidFill>
          <a:ln w="25400" cap="flat" cmpd="sng" algn="ctr">
            <a:solidFill>
              <a:srgbClr val="0097B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16" name="Unvan 2"/>
          <p:cNvSpPr txBox="1">
            <a:spLocks/>
          </p:cNvSpPr>
          <p:nvPr/>
        </p:nvSpPr>
        <p:spPr>
          <a:xfrm>
            <a:off x="8572134" y="4626979"/>
            <a:ext cx="1883619" cy="33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>
              <a:buClr>
                <a:srgbClr val="383535"/>
              </a:buClr>
            </a:pPr>
            <a:r>
              <a:rPr lang="tr-TR" sz="18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Kolay</a:t>
            </a:r>
            <a:endParaRPr lang="tr-TR" sz="18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1" name="Unvan 1"/>
          <p:cNvSpPr txBox="1">
            <a:spLocks/>
          </p:cNvSpPr>
          <p:nvPr/>
        </p:nvSpPr>
        <p:spPr>
          <a:xfrm>
            <a:off x="1188821" y="564411"/>
            <a:ext cx="6101027" cy="680274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4000" b="1" dirty="0" err="1" smtClean="0">
                <a:solidFill>
                  <a:srgbClr val="0097B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Other</a:t>
            </a:r>
            <a:r>
              <a:rPr lang="tr-TR" sz="4000" b="1" dirty="0" smtClean="0">
                <a:solidFill>
                  <a:srgbClr val="0097B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4000" b="1" dirty="0" err="1" smtClean="0">
                <a:solidFill>
                  <a:srgbClr val="0097B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Important</a:t>
            </a:r>
            <a:r>
              <a:rPr lang="tr-TR" sz="4000" b="1" dirty="0" smtClean="0">
                <a:solidFill>
                  <a:srgbClr val="0097B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4000" b="1" dirty="0" err="1" smtClean="0">
                <a:solidFill>
                  <a:srgbClr val="0097B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Adjectives</a:t>
            </a:r>
            <a:endParaRPr lang="tr-TR" sz="3200" b="1" dirty="0">
              <a:solidFill>
                <a:srgbClr val="0097B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3716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5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5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5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5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5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5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25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25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25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25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25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25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25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25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25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25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25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25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25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25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25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25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25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25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25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25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25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9" grpId="0" animBg="1"/>
      <p:bldP spid="130" grpId="0"/>
      <p:bldP spid="131" grpId="0" animBg="1"/>
      <p:bldP spid="132" grpId="0"/>
      <p:bldP spid="169" grpId="0" animBg="1"/>
      <p:bldP spid="170" grpId="0"/>
      <p:bldP spid="171" grpId="0" animBg="1"/>
      <p:bldP spid="172" grpId="0"/>
      <p:bldP spid="173" grpId="0" animBg="1"/>
      <p:bldP spid="174" grpId="0"/>
      <p:bldP spid="175" grpId="0" animBg="1"/>
      <p:bldP spid="176" grpId="0"/>
      <p:bldP spid="185" grpId="0" animBg="1"/>
      <p:bldP spid="186" grpId="0"/>
      <p:bldP spid="187" grpId="0" animBg="1"/>
      <p:bldP spid="188" grpId="0"/>
      <p:bldP spid="189" grpId="0" animBg="1"/>
      <p:bldP spid="190" grpId="0"/>
      <p:bldP spid="191" grpId="0" animBg="1"/>
      <p:bldP spid="192" grpId="0"/>
      <p:bldP spid="193" grpId="0" animBg="1"/>
      <p:bldP spid="194" grpId="0"/>
      <p:bldP spid="195" grpId="0" animBg="1"/>
      <p:bldP spid="196" grpId="0"/>
      <p:bldP spid="205" grpId="0" animBg="1"/>
      <p:bldP spid="206" grpId="0"/>
      <p:bldP spid="207" grpId="0" animBg="1"/>
      <p:bldP spid="208" grpId="0"/>
      <p:bldP spid="209" grpId="0" animBg="1"/>
      <p:bldP spid="210" grpId="0"/>
      <p:bldP spid="211" grpId="0" animBg="1"/>
      <p:bldP spid="212" grpId="0"/>
      <p:bldP spid="213" grpId="0" animBg="1"/>
      <p:bldP spid="214" grpId="0"/>
      <p:bldP spid="215" grpId="0" animBg="1"/>
      <p:bldP spid="21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6316" y="3205792"/>
            <a:ext cx="2618072" cy="2618072"/>
          </a:xfrm>
          <a:prstGeom prst="rect">
            <a:avLst/>
          </a:prstGeom>
        </p:spPr>
      </p:pic>
      <p:sp>
        <p:nvSpPr>
          <p:cNvPr id="3" name="Unvan 1"/>
          <p:cNvSpPr txBox="1">
            <a:spLocks/>
          </p:cNvSpPr>
          <p:nvPr/>
        </p:nvSpPr>
        <p:spPr>
          <a:xfrm>
            <a:off x="5971445" y="4017817"/>
            <a:ext cx="3311100" cy="618837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3600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Let's</a:t>
            </a:r>
            <a:r>
              <a:rPr lang="tr-TR" sz="36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 Play!</a:t>
            </a:r>
            <a:endParaRPr lang="tr-TR" sz="36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7282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Unvan 1"/>
          <p:cNvSpPr txBox="1">
            <a:spLocks/>
          </p:cNvSpPr>
          <p:nvPr/>
        </p:nvSpPr>
        <p:spPr>
          <a:xfrm>
            <a:off x="1587507" y="2171700"/>
            <a:ext cx="9016986" cy="2148758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11500" b="1" dirty="0" err="1" smtClean="0">
                <a:solidFill>
                  <a:srgbClr val="0097B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Comparatives</a:t>
            </a:r>
            <a:endParaRPr lang="tr-TR" sz="8800" b="1" dirty="0">
              <a:solidFill>
                <a:srgbClr val="0097B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Unvan 1"/>
          <p:cNvSpPr txBox="1">
            <a:spLocks/>
          </p:cNvSpPr>
          <p:nvPr/>
        </p:nvSpPr>
        <p:spPr>
          <a:xfrm>
            <a:off x="3014502" y="3743126"/>
            <a:ext cx="6162996" cy="1006881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4000" dirty="0" smtClean="0">
                <a:solidFill>
                  <a:srgbClr val="38B6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(Karşılaştırma Yapıları)</a:t>
            </a:r>
            <a:endParaRPr lang="tr-TR" sz="4000" dirty="0">
              <a:solidFill>
                <a:srgbClr val="38B6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5259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Unvan 1"/>
          <p:cNvSpPr txBox="1">
            <a:spLocks/>
          </p:cNvSpPr>
          <p:nvPr/>
        </p:nvSpPr>
        <p:spPr>
          <a:xfrm>
            <a:off x="4033014" y="714299"/>
            <a:ext cx="4125971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2400" dirty="0" smtClean="0">
                <a:solidFill>
                  <a:srgbClr val="5CE1E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(Neden Kullanırız?) </a:t>
            </a:r>
            <a:endParaRPr lang="tr-TR" sz="2400" dirty="0">
              <a:solidFill>
                <a:srgbClr val="5CE1E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Unvan 1"/>
          <p:cNvSpPr txBox="1">
            <a:spLocks/>
          </p:cNvSpPr>
          <p:nvPr/>
        </p:nvSpPr>
        <p:spPr>
          <a:xfrm>
            <a:off x="3208882" y="174177"/>
            <a:ext cx="5774237" cy="711184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4000" b="1" dirty="0" err="1" smtClean="0">
                <a:solidFill>
                  <a:srgbClr val="0097B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Why</a:t>
            </a:r>
            <a:r>
              <a:rPr lang="tr-TR" sz="4000" b="1" dirty="0" smtClean="0">
                <a:solidFill>
                  <a:srgbClr val="0097B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do </a:t>
            </a:r>
            <a:r>
              <a:rPr lang="tr-TR" sz="4000" b="1" dirty="0" err="1" smtClean="0">
                <a:solidFill>
                  <a:srgbClr val="0097B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</a:t>
            </a:r>
            <a:r>
              <a:rPr lang="tr-TR" sz="4000" b="1" dirty="0" smtClean="0">
                <a:solidFill>
                  <a:srgbClr val="0097B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4000" b="1" dirty="0" err="1" smtClean="0">
                <a:solidFill>
                  <a:srgbClr val="0097B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use</a:t>
            </a:r>
            <a:r>
              <a:rPr lang="tr-TR" sz="4000" b="1" dirty="0" smtClean="0">
                <a:solidFill>
                  <a:srgbClr val="0097B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it? </a:t>
            </a:r>
          </a:p>
        </p:txBody>
      </p:sp>
      <p:sp>
        <p:nvSpPr>
          <p:cNvPr id="13" name="Unvan 1"/>
          <p:cNvSpPr txBox="1">
            <a:spLocks/>
          </p:cNvSpPr>
          <p:nvPr/>
        </p:nvSpPr>
        <p:spPr>
          <a:xfrm>
            <a:off x="662192" y="1384996"/>
            <a:ext cx="5805926" cy="1103162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800" dirty="0">
                <a:solidFill>
                  <a:srgbClr val="0097B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Comparative adjectives are used to compare differences between the two </a:t>
            </a:r>
            <a:r>
              <a:rPr lang="en-US" sz="2800" dirty="0" smtClean="0">
                <a:solidFill>
                  <a:srgbClr val="0097B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objects</a:t>
            </a:r>
            <a:r>
              <a:rPr lang="tr-TR" sz="2800" dirty="0" smtClean="0">
                <a:solidFill>
                  <a:srgbClr val="0097B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800" dirty="0" err="1" smtClean="0">
                <a:solidFill>
                  <a:srgbClr val="0097B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or</a:t>
            </a:r>
            <a:r>
              <a:rPr lang="tr-TR" sz="2800" dirty="0" smtClean="0">
                <a:solidFill>
                  <a:srgbClr val="0097B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800" dirty="0" err="1" smtClean="0">
                <a:solidFill>
                  <a:srgbClr val="0097B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people</a:t>
            </a:r>
            <a:r>
              <a:rPr lang="tr-TR" sz="2800" dirty="0" smtClean="0">
                <a:solidFill>
                  <a:srgbClr val="0097B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21" name="Unvan 1"/>
          <p:cNvSpPr txBox="1">
            <a:spLocks/>
          </p:cNvSpPr>
          <p:nvPr/>
        </p:nvSpPr>
        <p:spPr>
          <a:xfrm>
            <a:off x="1244392" y="5543119"/>
            <a:ext cx="1964490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24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Sally</a:t>
            </a:r>
            <a:r>
              <a:rPr lang="tr-TR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is </a:t>
            </a:r>
            <a:r>
              <a:rPr lang="tr-TR" sz="24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short</a:t>
            </a:r>
            <a:r>
              <a:rPr lang="tr-TR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22" name="Unvan 1"/>
          <p:cNvSpPr txBox="1">
            <a:spLocks/>
          </p:cNvSpPr>
          <p:nvPr/>
        </p:nvSpPr>
        <p:spPr>
          <a:xfrm>
            <a:off x="6468118" y="1313541"/>
            <a:ext cx="5376509" cy="1246071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(İki kişiyi ya da iki nesneyi özellik bakımından karşılaştırmak için bu yapıyı kullanırız.)</a:t>
            </a:r>
          </a:p>
        </p:txBody>
      </p:sp>
      <p:sp>
        <p:nvSpPr>
          <p:cNvPr id="28" name="Unvan 1"/>
          <p:cNvSpPr txBox="1">
            <a:spLocks/>
          </p:cNvSpPr>
          <p:nvPr/>
        </p:nvSpPr>
        <p:spPr>
          <a:xfrm>
            <a:off x="6294864" y="3420143"/>
            <a:ext cx="4200293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Wingdings" panose="05000000000000000000" pitchFamily="2" charset="2"/>
              <a:buChar char="§"/>
            </a:pPr>
            <a:r>
              <a:rPr lang="tr-TR" sz="24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Sally</a:t>
            </a:r>
            <a:r>
              <a:rPr lang="tr-TR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is </a:t>
            </a:r>
            <a:r>
              <a:rPr lang="tr-TR" sz="2400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shorter</a:t>
            </a:r>
            <a:r>
              <a:rPr lang="tr-TR" sz="24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400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than</a:t>
            </a:r>
            <a:r>
              <a:rPr lang="tr-TR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4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Lina</a:t>
            </a:r>
            <a:r>
              <a:rPr lang="tr-TR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4" name="Unvan 1"/>
          <p:cNvSpPr txBox="1">
            <a:spLocks/>
          </p:cNvSpPr>
          <p:nvPr/>
        </p:nvSpPr>
        <p:spPr>
          <a:xfrm>
            <a:off x="3321617" y="5543119"/>
            <a:ext cx="1964490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24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Lina</a:t>
            </a:r>
            <a:r>
              <a:rPr lang="tr-TR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is </a:t>
            </a:r>
            <a:r>
              <a:rPr lang="tr-TR" sz="24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tall</a:t>
            </a:r>
            <a:r>
              <a:rPr lang="tr-TR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5" name="Unvan 1"/>
          <p:cNvSpPr txBox="1">
            <a:spLocks/>
          </p:cNvSpPr>
          <p:nvPr/>
        </p:nvSpPr>
        <p:spPr>
          <a:xfrm>
            <a:off x="6593246" y="3728014"/>
            <a:ext cx="4200293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tr-TR" sz="20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Sally</a:t>
            </a:r>
            <a:r>
              <a:rPr lang="tr-TR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0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Lina’dan</a:t>
            </a:r>
            <a:r>
              <a:rPr lang="tr-TR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0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daha kısadır</a:t>
            </a:r>
            <a:r>
              <a:rPr lang="tr-TR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.)</a:t>
            </a:r>
          </a:p>
        </p:txBody>
      </p:sp>
      <p:sp>
        <p:nvSpPr>
          <p:cNvPr id="24" name="Unvan 1"/>
          <p:cNvSpPr txBox="1">
            <a:spLocks/>
          </p:cNvSpPr>
          <p:nvPr/>
        </p:nvSpPr>
        <p:spPr>
          <a:xfrm>
            <a:off x="6294864" y="4449690"/>
            <a:ext cx="4200293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Wingdings" panose="05000000000000000000" pitchFamily="2" charset="2"/>
              <a:buChar char="§"/>
            </a:pPr>
            <a:r>
              <a:rPr lang="tr-TR" sz="24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Lina</a:t>
            </a:r>
            <a:r>
              <a:rPr lang="tr-TR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is </a:t>
            </a:r>
            <a:r>
              <a:rPr lang="tr-TR" sz="2400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taller</a:t>
            </a:r>
            <a:r>
              <a:rPr lang="tr-TR" sz="24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400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than</a:t>
            </a:r>
            <a:r>
              <a:rPr lang="tr-TR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4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Sally</a:t>
            </a:r>
            <a:r>
              <a:rPr lang="tr-TR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25" name="Unvan 1"/>
          <p:cNvSpPr txBox="1">
            <a:spLocks/>
          </p:cNvSpPr>
          <p:nvPr/>
        </p:nvSpPr>
        <p:spPr>
          <a:xfrm>
            <a:off x="6593246" y="4757561"/>
            <a:ext cx="4200293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tr-TR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Lina</a:t>
            </a:r>
            <a:r>
              <a:rPr lang="tr-TR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0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Sally’den</a:t>
            </a:r>
            <a:r>
              <a:rPr lang="tr-TR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0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daha uzundur</a:t>
            </a:r>
            <a:r>
              <a:rPr lang="tr-TR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.)</a:t>
            </a:r>
          </a:p>
        </p:txBody>
      </p:sp>
    </p:spTree>
    <p:extLst>
      <p:ext uri="{BB962C8B-B14F-4D97-AF65-F5344CB8AC3E}">
        <p14:creationId xmlns:p14="http://schemas.microsoft.com/office/powerpoint/2010/main" val="221285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  <p:bldP spid="13" grpId="0"/>
      <p:bldP spid="21" grpId="0"/>
      <p:bldP spid="22" grpId="0"/>
      <p:bldP spid="28" grpId="0"/>
      <p:bldP spid="14" grpId="0"/>
      <p:bldP spid="15" grpId="0"/>
      <p:bldP spid="24" grpId="0"/>
      <p:bldP spid="2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Unvan 1"/>
          <p:cNvSpPr txBox="1">
            <a:spLocks/>
          </p:cNvSpPr>
          <p:nvPr/>
        </p:nvSpPr>
        <p:spPr>
          <a:xfrm>
            <a:off x="3994512" y="641623"/>
            <a:ext cx="4125971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2400" dirty="0" smtClean="0">
                <a:solidFill>
                  <a:srgbClr val="5CE1E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(Nasıl Kullanırız?) </a:t>
            </a:r>
            <a:endParaRPr lang="tr-TR" sz="2400" dirty="0">
              <a:solidFill>
                <a:srgbClr val="5CE1E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Unvan 1"/>
          <p:cNvSpPr txBox="1">
            <a:spLocks/>
          </p:cNvSpPr>
          <p:nvPr/>
        </p:nvSpPr>
        <p:spPr>
          <a:xfrm>
            <a:off x="3170380" y="145769"/>
            <a:ext cx="5774237" cy="711184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4000" b="1" dirty="0" smtClean="0">
                <a:solidFill>
                  <a:srgbClr val="0097B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How do </a:t>
            </a:r>
            <a:r>
              <a:rPr lang="tr-TR" sz="4000" b="1" dirty="0" err="1" smtClean="0">
                <a:solidFill>
                  <a:srgbClr val="0097B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</a:t>
            </a:r>
            <a:r>
              <a:rPr lang="tr-TR" sz="4000" b="1" dirty="0" smtClean="0">
                <a:solidFill>
                  <a:srgbClr val="0097B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4000" b="1" dirty="0" err="1" smtClean="0">
                <a:solidFill>
                  <a:srgbClr val="0097B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use</a:t>
            </a:r>
            <a:r>
              <a:rPr lang="tr-TR" sz="4000" b="1" dirty="0" smtClean="0">
                <a:solidFill>
                  <a:srgbClr val="0097B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it? </a:t>
            </a:r>
          </a:p>
        </p:txBody>
      </p:sp>
      <p:sp>
        <p:nvSpPr>
          <p:cNvPr id="13" name="Unvan 1"/>
          <p:cNvSpPr txBox="1">
            <a:spLocks/>
          </p:cNvSpPr>
          <p:nvPr/>
        </p:nvSpPr>
        <p:spPr>
          <a:xfrm>
            <a:off x="1036949" y="1198920"/>
            <a:ext cx="10118103" cy="693849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3200" b="1" dirty="0" smtClean="0">
                <a:solidFill>
                  <a:srgbClr val="0097B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lang="tr-TR" sz="2800" dirty="0" smtClean="0">
                <a:solidFill>
                  <a:srgbClr val="0097B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Eğer sıfat </a:t>
            </a:r>
            <a:r>
              <a:rPr lang="tr-TR" sz="32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BİR HECELİ İSE </a:t>
            </a:r>
            <a:r>
              <a:rPr lang="tr-TR" sz="2800" dirty="0" smtClean="0">
                <a:solidFill>
                  <a:srgbClr val="0097B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sıfatın sonuna </a:t>
            </a:r>
            <a:r>
              <a:rPr lang="tr-TR" sz="28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« -er » </a:t>
            </a:r>
            <a:r>
              <a:rPr lang="tr-TR" sz="2800" dirty="0" smtClean="0">
                <a:solidFill>
                  <a:srgbClr val="0097B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eki eklenir. </a:t>
            </a:r>
          </a:p>
        </p:txBody>
      </p:sp>
      <p:sp>
        <p:nvSpPr>
          <p:cNvPr id="21" name="Unvan 1"/>
          <p:cNvSpPr txBox="1">
            <a:spLocks/>
          </p:cNvSpPr>
          <p:nvPr/>
        </p:nvSpPr>
        <p:spPr>
          <a:xfrm>
            <a:off x="1611964" y="1984114"/>
            <a:ext cx="1351678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24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Tall</a:t>
            </a:r>
            <a:endParaRPr lang="tr-TR" sz="24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" name="Unvan 1"/>
          <p:cNvSpPr txBox="1">
            <a:spLocks/>
          </p:cNvSpPr>
          <p:nvPr/>
        </p:nvSpPr>
        <p:spPr>
          <a:xfrm>
            <a:off x="1036949" y="3043743"/>
            <a:ext cx="9050555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Wingdings" panose="05000000000000000000" pitchFamily="2" charset="2"/>
              <a:buChar char="§"/>
            </a:pPr>
            <a:r>
              <a:rPr lang="tr-TR" sz="24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Not: </a:t>
            </a:r>
            <a:r>
              <a:rPr lang="tr-TR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Sonu «-y» harfiyle biten sıfatlarda «-y» harfinden önceki harf sessizse «-y» harfi kalkar ve yerine </a:t>
            </a:r>
            <a:r>
              <a:rPr lang="tr-TR" sz="24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«-</a:t>
            </a:r>
            <a:r>
              <a:rPr lang="tr-TR" sz="24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ier</a:t>
            </a:r>
            <a:r>
              <a:rPr lang="tr-TR" sz="24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» </a:t>
            </a:r>
            <a:r>
              <a:rPr lang="tr-TR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gelir.</a:t>
            </a:r>
          </a:p>
        </p:txBody>
      </p:sp>
      <p:sp>
        <p:nvSpPr>
          <p:cNvPr id="14" name="Unvan 1"/>
          <p:cNvSpPr txBox="1">
            <a:spLocks/>
          </p:cNvSpPr>
          <p:nvPr/>
        </p:nvSpPr>
        <p:spPr>
          <a:xfrm>
            <a:off x="2946176" y="1984113"/>
            <a:ext cx="1258126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24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Tall</a:t>
            </a:r>
            <a:r>
              <a:rPr lang="tr-TR" sz="24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er</a:t>
            </a:r>
            <a:endParaRPr lang="tr-TR" sz="2400" dirty="0" smtClean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Unvan 1"/>
          <p:cNvSpPr txBox="1">
            <a:spLocks/>
          </p:cNvSpPr>
          <p:nvPr/>
        </p:nvSpPr>
        <p:spPr>
          <a:xfrm>
            <a:off x="4691803" y="1984114"/>
            <a:ext cx="1067006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24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Old</a:t>
            </a:r>
            <a:endParaRPr lang="tr-TR" sz="24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Unvan 1"/>
          <p:cNvSpPr txBox="1">
            <a:spLocks/>
          </p:cNvSpPr>
          <p:nvPr/>
        </p:nvSpPr>
        <p:spPr>
          <a:xfrm>
            <a:off x="6018192" y="1984114"/>
            <a:ext cx="1001087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24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Old</a:t>
            </a:r>
            <a:r>
              <a:rPr lang="tr-TR" sz="24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er</a:t>
            </a:r>
            <a:endParaRPr lang="tr-TR" sz="2400" dirty="0" smtClean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Unvan 1"/>
          <p:cNvSpPr txBox="1">
            <a:spLocks/>
          </p:cNvSpPr>
          <p:nvPr/>
        </p:nvSpPr>
        <p:spPr>
          <a:xfrm>
            <a:off x="1036948" y="4574002"/>
            <a:ext cx="9050555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Wingdings" panose="05000000000000000000" pitchFamily="2" charset="2"/>
              <a:buChar char="§"/>
            </a:pPr>
            <a:r>
              <a:rPr lang="tr-TR" sz="24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Not: </a:t>
            </a:r>
            <a:r>
              <a:rPr lang="tr-TR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Sıfatın son üç harfi sessiz-sesli-sessiz harf olarak sıralanıyorsa son harf tekrar yazılır ve </a:t>
            </a:r>
            <a:r>
              <a:rPr lang="tr-TR" sz="24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«-er» </a:t>
            </a:r>
            <a:r>
              <a:rPr lang="tr-TR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eki eklenir.</a:t>
            </a:r>
          </a:p>
        </p:txBody>
      </p:sp>
      <p:cxnSp>
        <p:nvCxnSpPr>
          <p:cNvPr id="31" name="Düz Ok Bağlayıcısı 30"/>
          <p:cNvCxnSpPr/>
          <p:nvPr/>
        </p:nvCxnSpPr>
        <p:spPr>
          <a:xfrm flipV="1">
            <a:off x="2663378" y="2219995"/>
            <a:ext cx="463315" cy="1"/>
          </a:xfrm>
          <a:prstGeom prst="straightConnector1">
            <a:avLst/>
          </a:prstGeom>
          <a:ln w="38100">
            <a:solidFill>
              <a:srgbClr val="0097B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Düz Ok Bağlayıcısı 31"/>
          <p:cNvCxnSpPr/>
          <p:nvPr/>
        </p:nvCxnSpPr>
        <p:spPr>
          <a:xfrm flipV="1">
            <a:off x="5590520" y="2217091"/>
            <a:ext cx="463315" cy="1"/>
          </a:xfrm>
          <a:prstGeom prst="straightConnector1">
            <a:avLst/>
          </a:prstGeom>
          <a:ln w="38100">
            <a:solidFill>
              <a:srgbClr val="0097B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Unvan 1"/>
          <p:cNvSpPr txBox="1">
            <a:spLocks/>
          </p:cNvSpPr>
          <p:nvPr/>
        </p:nvSpPr>
        <p:spPr>
          <a:xfrm>
            <a:off x="7486970" y="1984113"/>
            <a:ext cx="1067006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2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Short</a:t>
            </a:r>
            <a:endParaRPr lang="tr-TR" sz="24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4" name="Unvan 1"/>
          <p:cNvSpPr txBox="1">
            <a:spLocks/>
          </p:cNvSpPr>
          <p:nvPr/>
        </p:nvSpPr>
        <p:spPr>
          <a:xfrm>
            <a:off x="8894664" y="1984113"/>
            <a:ext cx="1244908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24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Short</a:t>
            </a:r>
            <a:r>
              <a:rPr lang="tr-TR" sz="24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er</a:t>
            </a:r>
            <a:endParaRPr lang="tr-TR" sz="2400" dirty="0" smtClean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35" name="Düz Ok Bağlayıcısı 34"/>
          <p:cNvCxnSpPr/>
          <p:nvPr/>
        </p:nvCxnSpPr>
        <p:spPr>
          <a:xfrm flipV="1">
            <a:off x="8452010" y="2217089"/>
            <a:ext cx="463315" cy="1"/>
          </a:xfrm>
          <a:prstGeom prst="straightConnector1">
            <a:avLst/>
          </a:prstGeom>
          <a:ln w="38100">
            <a:solidFill>
              <a:srgbClr val="0097B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Unvan 1"/>
          <p:cNvSpPr txBox="1">
            <a:spLocks/>
          </p:cNvSpPr>
          <p:nvPr/>
        </p:nvSpPr>
        <p:spPr>
          <a:xfrm>
            <a:off x="1551464" y="3754226"/>
            <a:ext cx="1412178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24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Busy</a:t>
            </a:r>
            <a:endParaRPr lang="tr-TR" sz="24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9" name="Unvan 1"/>
          <p:cNvSpPr txBox="1">
            <a:spLocks/>
          </p:cNvSpPr>
          <p:nvPr/>
        </p:nvSpPr>
        <p:spPr>
          <a:xfrm>
            <a:off x="2946175" y="3754225"/>
            <a:ext cx="1323635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24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Bus</a:t>
            </a:r>
            <a:r>
              <a:rPr lang="tr-TR" sz="24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ier</a:t>
            </a:r>
            <a:endParaRPr lang="tr-TR" sz="2400" dirty="0" smtClean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0" name="Unvan 1"/>
          <p:cNvSpPr txBox="1">
            <a:spLocks/>
          </p:cNvSpPr>
          <p:nvPr/>
        </p:nvSpPr>
        <p:spPr>
          <a:xfrm>
            <a:off x="4564800" y="3754226"/>
            <a:ext cx="1194009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24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Noisy</a:t>
            </a:r>
            <a:endParaRPr lang="tr-TR" sz="24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1" name="Unvan 1"/>
          <p:cNvSpPr txBox="1">
            <a:spLocks/>
          </p:cNvSpPr>
          <p:nvPr/>
        </p:nvSpPr>
        <p:spPr>
          <a:xfrm>
            <a:off x="6018192" y="3754226"/>
            <a:ext cx="1128090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24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Nois</a:t>
            </a:r>
            <a:r>
              <a:rPr lang="tr-TR" sz="24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ier</a:t>
            </a:r>
            <a:endParaRPr lang="tr-TR" sz="2400" dirty="0" smtClean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52" name="Düz Ok Bağlayıcısı 51"/>
          <p:cNvCxnSpPr/>
          <p:nvPr/>
        </p:nvCxnSpPr>
        <p:spPr>
          <a:xfrm flipV="1">
            <a:off x="2663378" y="3990107"/>
            <a:ext cx="463315" cy="1"/>
          </a:xfrm>
          <a:prstGeom prst="straightConnector1">
            <a:avLst/>
          </a:prstGeom>
          <a:ln w="38100">
            <a:solidFill>
              <a:srgbClr val="0097B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Düz Ok Bağlayıcısı 52"/>
          <p:cNvCxnSpPr/>
          <p:nvPr/>
        </p:nvCxnSpPr>
        <p:spPr>
          <a:xfrm flipV="1">
            <a:off x="5590520" y="3987203"/>
            <a:ext cx="463315" cy="1"/>
          </a:xfrm>
          <a:prstGeom prst="straightConnector1">
            <a:avLst/>
          </a:prstGeom>
          <a:ln w="38100">
            <a:solidFill>
              <a:srgbClr val="0097B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Unvan 1"/>
          <p:cNvSpPr txBox="1">
            <a:spLocks/>
          </p:cNvSpPr>
          <p:nvPr/>
        </p:nvSpPr>
        <p:spPr>
          <a:xfrm>
            <a:off x="7507190" y="3754225"/>
            <a:ext cx="1046785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2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Easy</a:t>
            </a:r>
            <a:endParaRPr lang="tr-TR" sz="24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5" name="Unvan 1"/>
          <p:cNvSpPr txBox="1">
            <a:spLocks/>
          </p:cNvSpPr>
          <p:nvPr/>
        </p:nvSpPr>
        <p:spPr>
          <a:xfrm>
            <a:off x="8894664" y="3754225"/>
            <a:ext cx="1077109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24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Eas</a:t>
            </a:r>
            <a:r>
              <a:rPr lang="tr-TR" sz="24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ier</a:t>
            </a:r>
            <a:endParaRPr lang="tr-TR" sz="2400" dirty="0" smtClean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56" name="Düz Ok Bağlayıcısı 55"/>
          <p:cNvCxnSpPr/>
          <p:nvPr/>
        </p:nvCxnSpPr>
        <p:spPr>
          <a:xfrm flipV="1">
            <a:off x="8452010" y="3987201"/>
            <a:ext cx="463315" cy="1"/>
          </a:xfrm>
          <a:prstGeom prst="straightConnector1">
            <a:avLst/>
          </a:prstGeom>
          <a:ln w="38100">
            <a:solidFill>
              <a:srgbClr val="0097B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Unvan 1"/>
          <p:cNvSpPr txBox="1">
            <a:spLocks/>
          </p:cNvSpPr>
          <p:nvPr/>
        </p:nvSpPr>
        <p:spPr>
          <a:xfrm>
            <a:off x="1626051" y="5393776"/>
            <a:ext cx="1265708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Hot</a:t>
            </a:r>
            <a:endParaRPr lang="tr-TR" sz="24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8" name="Unvan 1"/>
          <p:cNvSpPr txBox="1">
            <a:spLocks/>
          </p:cNvSpPr>
          <p:nvPr/>
        </p:nvSpPr>
        <p:spPr>
          <a:xfrm>
            <a:off x="2874293" y="5393775"/>
            <a:ext cx="1258126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24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Hot</a:t>
            </a:r>
            <a:r>
              <a:rPr lang="tr-TR" sz="24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ter</a:t>
            </a:r>
            <a:endParaRPr lang="tr-TR" sz="2400" dirty="0" smtClean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9" name="Unvan 1"/>
          <p:cNvSpPr txBox="1">
            <a:spLocks/>
          </p:cNvSpPr>
          <p:nvPr/>
        </p:nvSpPr>
        <p:spPr>
          <a:xfrm>
            <a:off x="4619920" y="5393776"/>
            <a:ext cx="1067006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24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Big</a:t>
            </a:r>
            <a:endParaRPr lang="tr-TR" sz="24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0" name="Unvan 1"/>
          <p:cNvSpPr txBox="1">
            <a:spLocks/>
          </p:cNvSpPr>
          <p:nvPr/>
        </p:nvSpPr>
        <p:spPr>
          <a:xfrm>
            <a:off x="5946309" y="5393776"/>
            <a:ext cx="1128090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24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Big</a:t>
            </a:r>
            <a:r>
              <a:rPr lang="tr-TR" sz="24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ger</a:t>
            </a:r>
            <a:endParaRPr lang="tr-TR" sz="2400" dirty="0" smtClean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61" name="Düz Ok Bağlayıcısı 60"/>
          <p:cNvCxnSpPr/>
          <p:nvPr/>
        </p:nvCxnSpPr>
        <p:spPr>
          <a:xfrm flipV="1">
            <a:off x="2591495" y="5629657"/>
            <a:ext cx="463315" cy="1"/>
          </a:xfrm>
          <a:prstGeom prst="straightConnector1">
            <a:avLst/>
          </a:prstGeom>
          <a:ln w="38100">
            <a:solidFill>
              <a:srgbClr val="0097B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Düz Ok Bağlayıcısı 61"/>
          <p:cNvCxnSpPr/>
          <p:nvPr/>
        </p:nvCxnSpPr>
        <p:spPr>
          <a:xfrm flipV="1">
            <a:off x="5518637" y="5626753"/>
            <a:ext cx="463315" cy="1"/>
          </a:xfrm>
          <a:prstGeom prst="straightConnector1">
            <a:avLst/>
          </a:prstGeom>
          <a:ln w="38100">
            <a:solidFill>
              <a:srgbClr val="0097B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Unvan 1"/>
          <p:cNvSpPr txBox="1">
            <a:spLocks/>
          </p:cNvSpPr>
          <p:nvPr/>
        </p:nvSpPr>
        <p:spPr>
          <a:xfrm>
            <a:off x="7415087" y="5393775"/>
            <a:ext cx="1067006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2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Fat</a:t>
            </a:r>
            <a:endParaRPr lang="tr-TR" sz="24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4" name="Unvan 1"/>
          <p:cNvSpPr txBox="1">
            <a:spLocks/>
          </p:cNvSpPr>
          <p:nvPr/>
        </p:nvSpPr>
        <p:spPr>
          <a:xfrm>
            <a:off x="8822781" y="5393775"/>
            <a:ext cx="1244908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24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Fat</a:t>
            </a:r>
            <a:r>
              <a:rPr lang="tr-TR" sz="24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ter</a:t>
            </a:r>
            <a:endParaRPr lang="tr-TR" sz="2400" dirty="0" smtClean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65" name="Düz Ok Bağlayıcısı 64"/>
          <p:cNvCxnSpPr/>
          <p:nvPr/>
        </p:nvCxnSpPr>
        <p:spPr>
          <a:xfrm flipV="1">
            <a:off x="8380127" y="5626751"/>
            <a:ext cx="463315" cy="1"/>
          </a:xfrm>
          <a:prstGeom prst="straightConnector1">
            <a:avLst/>
          </a:prstGeom>
          <a:ln w="38100">
            <a:solidFill>
              <a:srgbClr val="0097B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1926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2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2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2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2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2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2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2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2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2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2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25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25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25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25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25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2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25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25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  <p:bldP spid="13" grpId="0"/>
      <p:bldP spid="21" grpId="0"/>
      <p:bldP spid="28" grpId="0"/>
      <p:bldP spid="14" grpId="0"/>
      <p:bldP spid="12" grpId="0"/>
      <p:bldP spid="16" grpId="0"/>
      <p:bldP spid="23" grpId="0"/>
      <p:bldP spid="33" grpId="0"/>
      <p:bldP spid="34" grpId="0"/>
      <p:bldP spid="48" grpId="0"/>
      <p:bldP spid="49" grpId="0"/>
      <p:bldP spid="50" grpId="0"/>
      <p:bldP spid="51" grpId="0"/>
      <p:bldP spid="54" grpId="0"/>
      <p:bldP spid="55" grpId="0"/>
      <p:bldP spid="57" grpId="0"/>
      <p:bldP spid="58" grpId="0"/>
      <p:bldP spid="59" grpId="0"/>
      <p:bldP spid="60" grpId="0"/>
      <p:bldP spid="63" grpId="0"/>
      <p:bldP spid="6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Unvan 1"/>
          <p:cNvSpPr txBox="1">
            <a:spLocks/>
          </p:cNvSpPr>
          <p:nvPr/>
        </p:nvSpPr>
        <p:spPr>
          <a:xfrm>
            <a:off x="1036949" y="1017538"/>
            <a:ext cx="10118103" cy="1220565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tr-TR" sz="3200" b="1" dirty="0" smtClean="0">
                <a:solidFill>
                  <a:srgbClr val="0097B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</a:t>
            </a:r>
            <a:r>
              <a:rPr lang="tr-TR" sz="2800" dirty="0" smtClean="0">
                <a:solidFill>
                  <a:srgbClr val="0097B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Eğer sıfat </a:t>
            </a:r>
            <a:r>
              <a:rPr lang="tr-TR" sz="32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İKİ VEYA DAHA FAZLA HECELİ İSE </a:t>
            </a:r>
            <a:r>
              <a:rPr lang="tr-TR" sz="2800" dirty="0" smtClean="0">
                <a:solidFill>
                  <a:srgbClr val="0097B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sıfatın başına </a:t>
            </a:r>
            <a:r>
              <a:rPr lang="tr-TR" sz="28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«</a:t>
            </a:r>
            <a:r>
              <a:rPr lang="tr-TR" sz="28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more</a:t>
            </a:r>
            <a:r>
              <a:rPr lang="tr-TR" sz="28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» </a:t>
            </a:r>
            <a:r>
              <a:rPr lang="tr-TR" sz="2800" dirty="0" smtClean="0">
                <a:solidFill>
                  <a:srgbClr val="0097B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ifadesi getirilir. </a:t>
            </a:r>
          </a:p>
        </p:txBody>
      </p:sp>
      <p:sp>
        <p:nvSpPr>
          <p:cNvPr id="24" name="Unvan 1"/>
          <p:cNvSpPr txBox="1">
            <a:spLocks/>
          </p:cNvSpPr>
          <p:nvPr/>
        </p:nvSpPr>
        <p:spPr>
          <a:xfrm>
            <a:off x="1014430" y="3195674"/>
            <a:ext cx="10118103" cy="1103162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3200" b="1" dirty="0">
                <a:solidFill>
                  <a:srgbClr val="0097B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tr-TR" sz="3200" b="1" dirty="0" smtClean="0">
                <a:solidFill>
                  <a:srgbClr val="0097B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tr-TR" sz="2800" dirty="0" smtClean="0">
                <a:solidFill>
                  <a:srgbClr val="0097B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Bazı sıfatlar düzensizdir ve bu kurallara uymaz.</a:t>
            </a:r>
          </a:p>
        </p:txBody>
      </p:sp>
      <p:sp>
        <p:nvSpPr>
          <p:cNvPr id="34" name="Unvan 1"/>
          <p:cNvSpPr txBox="1">
            <a:spLocks/>
          </p:cNvSpPr>
          <p:nvPr/>
        </p:nvSpPr>
        <p:spPr>
          <a:xfrm>
            <a:off x="1036949" y="2271270"/>
            <a:ext cx="2064955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24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Beautiful</a:t>
            </a:r>
            <a:endParaRPr lang="tr-TR" sz="24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5" name="Unvan 1"/>
          <p:cNvSpPr txBox="1">
            <a:spLocks/>
          </p:cNvSpPr>
          <p:nvPr/>
        </p:nvSpPr>
        <p:spPr>
          <a:xfrm>
            <a:off x="3084437" y="2271269"/>
            <a:ext cx="2492099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24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More</a:t>
            </a:r>
            <a:r>
              <a:rPr lang="tr-TR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4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beautiful</a:t>
            </a:r>
            <a:endParaRPr lang="tr-TR" sz="24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38" name="Düz Ok Bağlayıcısı 37"/>
          <p:cNvCxnSpPr/>
          <p:nvPr/>
        </p:nvCxnSpPr>
        <p:spPr>
          <a:xfrm flipV="1">
            <a:off x="2801640" y="2507151"/>
            <a:ext cx="463315" cy="1"/>
          </a:xfrm>
          <a:prstGeom prst="straightConnector1">
            <a:avLst/>
          </a:prstGeom>
          <a:ln w="38100">
            <a:solidFill>
              <a:srgbClr val="0097B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Unvan 1"/>
          <p:cNvSpPr txBox="1">
            <a:spLocks/>
          </p:cNvSpPr>
          <p:nvPr/>
        </p:nvSpPr>
        <p:spPr>
          <a:xfrm>
            <a:off x="6073482" y="2271270"/>
            <a:ext cx="1662346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2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Crowded</a:t>
            </a:r>
            <a:endParaRPr lang="tr-TR" sz="24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1" name="Unvan 1"/>
          <p:cNvSpPr txBox="1">
            <a:spLocks/>
          </p:cNvSpPr>
          <p:nvPr/>
        </p:nvSpPr>
        <p:spPr>
          <a:xfrm>
            <a:off x="8076515" y="2271270"/>
            <a:ext cx="2174389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24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More</a:t>
            </a:r>
            <a:r>
              <a:rPr lang="tr-TR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4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crowded</a:t>
            </a:r>
            <a:endParaRPr lang="tr-TR" sz="24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42" name="Düz Ok Bağlayıcısı 41"/>
          <p:cNvCxnSpPr/>
          <p:nvPr/>
        </p:nvCxnSpPr>
        <p:spPr>
          <a:xfrm flipV="1">
            <a:off x="7633862" y="2504246"/>
            <a:ext cx="463315" cy="1"/>
          </a:xfrm>
          <a:prstGeom prst="straightConnector1">
            <a:avLst/>
          </a:prstGeom>
          <a:ln w="38100">
            <a:solidFill>
              <a:srgbClr val="0097B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Unvan 1"/>
          <p:cNvSpPr txBox="1">
            <a:spLocks/>
          </p:cNvSpPr>
          <p:nvPr/>
        </p:nvSpPr>
        <p:spPr>
          <a:xfrm>
            <a:off x="1128532" y="2619282"/>
            <a:ext cx="1884437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2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(Güzel)</a:t>
            </a:r>
          </a:p>
        </p:txBody>
      </p:sp>
      <p:sp>
        <p:nvSpPr>
          <p:cNvPr id="53" name="Unvan 1"/>
          <p:cNvSpPr txBox="1">
            <a:spLocks/>
          </p:cNvSpPr>
          <p:nvPr/>
        </p:nvSpPr>
        <p:spPr>
          <a:xfrm>
            <a:off x="3384701" y="2617594"/>
            <a:ext cx="1884437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2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tr-TR" sz="24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Daha</a:t>
            </a:r>
            <a:r>
              <a:rPr lang="tr-TR" sz="2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güzel)</a:t>
            </a:r>
          </a:p>
        </p:txBody>
      </p:sp>
      <p:sp>
        <p:nvSpPr>
          <p:cNvPr id="54" name="Unvan 1"/>
          <p:cNvSpPr txBox="1">
            <a:spLocks/>
          </p:cNvSpPr>
          <p:nvPr/>
        </p:nvSpPr>
        <p:spPr>
          <a:xfrm>
            <a:off x="5962436" y="2618575"/>
            <a:ext cx="1884437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2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(Kalabalık)</a:t>
            </a:r>
          </a:p>
        </p:txBody>
      </p:sp>
      <p:sp>
        <p:nvSpPr>
          <p:cNvPr id="55" name="Unvan 1"/>
          <p:cNvSpPr txBox="1">
            <a:spLocks/>
          </p:cNvSpPr>
          <p:nvPr/>
        </p:nvSpPr>
        <p:spPr>
          <a:xfrm>
            <a:off x="7978658" y="2617591"/>
            <a:ext cx="2370101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2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tr-TR" sz="24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Daha</a:t>
            </a:r>
            <a:r>
              <a:rPr lang="tr-TR" sz="2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kalabalık)</a:t>
            </a:r>
          </a:p>
        </p:txBody>
      </p:sp>
      <p:sp>
        <p:nvSpPr>
          <p:cNvPr id="76" name="Unvan 1"/>
          <p:cNvSpPr txBox="1">
            <a:spLocks/>
          </p:cNvSpPr>
          <p:nvPr/>
        </p:nvSpPr>
        <p:spPr>
          <a:xfrm>
            <a:off x="457250" y="4041115"/>
            <a:ext cx="2064955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24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Good</a:t>
            </a:r>
            <a:endParaRPr lang="tr-TR" sz="24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7" name="Unvan 1"/>
          <p:cNvSpPr txBox="1">
            <a:spLocks/>
          </p:cNvSpPr>
          <p:nvPr/>
        </p:nvSpPr>
        <p:spPr>
          <a:xfrm>
            <a:off x="2221941" y="4050176"/>
            <a:ext cx="2492099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24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Better</a:t>
            </a:r>
            <a:endParaRPr lang="tr-TR" sz="24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78" name="Düz Ok Bağlayıcısı 77"/>
          <p:cNvCxnSpPr/>
          <p:nvPr/>
        </p:nvCxnSpPr>
        <p:spPr>
          <a:xfrm flipV="1">
            <a:off x="2221941" y="4276996"/>
            <a:ext cx="463315" cy="1"/>
          </a:xfrm>
          <a:prstGeom prst="straightConnector1">
            <a:avLst/>
          </a:prstGeom>
          <a:ln w="38100">
            <a:solidFill>
              <a:srgbClr val="0097B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Unvan 1"/>
          <p:cNvSpPr txBox="1">
            <a:spLocks/>
          </p:cNvSpPr>
          <p:nvPr/>
        </p:nvSpPr>
        <p:spPr>
          <a:xfrm>
            <a:off x="548833" y="4389127"/>
            <a:ext cx="1884437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2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(İyi)</a:t>
            </a:r>
          </a:p>
        </p:txBody>
      </p:sp>
      <p:sp>
        <p:nvSpPr>
          <p:cNvPr id="80" name="Unvan 1"/>
          <p:cNvSpPr txBox="1">
            <a:spLocks/>
          </p:cNvSpPr>
          <p:nvPr/>
        </p:nvSpPr>
        <p:spPr>
          <a:xfrm>
            <a:off x="2537271" y="4389127"/>
            <a:ext cx="1884437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2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(Daha iyi)</a:t>
            </a:r>
          </a:p>
        </p:txBody>
      </p:sp>
      <p:sp>
        <p:nvSpPr>
          <p:cNvPr id="81" name="Unvan 1"/>
          <p:cNvSpPr txBox="1">
            <a:spLocks/>
          </p:cNvSpPr>
          <p:nvPr/>
        </p:nvSpPr>
        <p:spPr>
          <a:xfrm>
            <a:off x="457250" y="4970115"/>
            <a:ext cx="2064955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24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Bad</a:t>
            </a:r>
            <a:endParaRPr lang="tr-TR" sz="24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2" name="Unvan 1"/>
          <p:cNvSpPr txBox="1">
            <a:spLocks/>
          </p:cNvSpPr>
          <p:nvPr/>
        </p:nvSpPr>
        <p:spPr>
          <a:xfrm>
            <a:off x="2221941" y="4979176"/>
            <a:ext cx="2492099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24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Worse</a:t>
            </a:r>
            <a:endParaRPr lang="tr-TR" sz="24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83" name="Düz Ok Bağlayıcısı 82"/>
          <p:cNvCxnSpPr/>
          <p:nvPr/>
        </p:nvCxnSpPr>
        <p:spPr>
          <a:xfrm flipV="1">
            <a:off x="2221941" y="5205996"/>
            <a:ext cx="463315" cy="1"/>
          </a:xfrm>
          <a:prstGeom prst="straightConnector1">
            <a:avLst/>
          </a:prstGeom>
          <a:ln w="38100">
            <a:solidFill>
              <a:srgbClr val="0097B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Unvan 1"/>
          <p:cNvSpPr txBox="1">
            <a:spLocks/>
          </p:cNvSpPr>
          <p:nvPr/>
        </p:nvSpPr>
        <p:spPr>
          <a:xfrm>
            <a:off x="548833" y="5318127"/>
            <a:ext cx="1884437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2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(Kötü)</a:t>
            </a:r>
          </a:p>
        </p:txBody>
      </p:sp>
      <p:sp>
        <p:nvSpPr>
          <p:cNvPr id="85" name="Unvan 1"/>
          <p:cNvSpPr txBox="1">
            <a:spLocks/>
          </p:cNvSpPr>
          <p:nvPr/>
        </p:nvSpPr>
        <p:spPr>
          <a:xfrm>
            <a:off x="2537271" y="5318127"/>
            <a:ext cx="1884437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2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(Daha kötü)</a:t>
            </a:r>
          </a:p>
        </p:txBody>
      </p:sp>
      <p:sp>
        <p:nvSpPr>
          <p:cNvPr id="86" name="Unvan 1"/>
          <p:cNvSpPr txBox="1">
            <a:spLocks/>
          </p:cNvSpPr>
          <p:nvPr/>
        </p:nvSpPr>
        <p:spPr>
          <a:xfrm>
            <a:off x="4818041" y="4041115"/>
            <a:ext cx="2243751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24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Much</a:t>
            </a:r>
            <a:r>
              <a:rPr lang="tr-TR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tr-TR" sz="24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Many</a:t>
            </a:r>
            <a:endParaRPr lang="tr-TR" sz="24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7" name="Unvan 1"/>
          <p:cNvSpPr txBox="1">
            <a:spLocks/>
          </p:cNvSpPr>
          <p:nvPr/>
        </p:nvSpPr>
        <p:spPr>
          <a:xfrm>
            <a:off x="6761528" y="4050176"/>
            <a:ext cx="2492099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24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More</a:t>
            </a:r>
            <a:endParaRPr lang="tr-TR" sz="24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88" name="Düz Ok Bağlayıcısı 87"/>
          <p:cNvCxnSpPr/>
          <p:nvPr/>
        </p:nvCxnSpPr>
        <p:spPr>
          <a:xfrm flipV="1">
            <a:off x="6761528" y="4276996"/>
            <a:ext cx="463315" cy="1"/>
          </a:xfrm>
          <a:prstGeom prst="straightConnector1">
            <a:avLst/>
          </a:prstGeom>
          <a:ln w="38100">
            <a:solidFill>
              <a:srgbClr val="0097B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Unvan 1"/>
          <p:cNvSpPr txBox="1">
            <a:spLocks/>
          </p:cNvSpPr>
          <p:nvPr/>
        </p:nvSpPr>
        <p:spPr>
          <a:xfrm>
            <a:off x="5003606" y="4389127"/>
            <a:ext cx="1884437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2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(Çok)</a:t>
            </a:r>
          </a:p>
        </p:txBody>
      </p:sp>
      <p:sp>
        <p:nvSpPr>
          <p:cNvPr id="90" name="Unvan 1"/>
          <p:cNvSpPr txBox="1">
            <a:spLocks/>
          </p:cNvSpPr>
          <p:nvPr/>
        </p:nvSpPr>
        <p:spPr>
          <a:xfrm>
            <a:off x="7076858" y="4389127"/>
            <a:ext cx="1884437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2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(Daha çok)</a:t>
            </a:r>
          </a:p>
        </p:txBody>
      </p:sp>
      <p:sp>
        <p:nvSpPr>
          <p:cNvPr id="91" name="Unvan 1"/>
          <p:cNvSpPr txBox="1">
            <a:spLocks/>
          </p:cNvSpPr>
          <p:nvPr/>
        </p:nvSpPr>
        <p:spPr>
          <a:xfrm>
            <a:off x="4966133" y="4970115"/>
            <a:ext cx="2064955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24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Little</a:t>
            </a:r>
            <a:endParaRPr lang="tr-TR" sz="24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2" name="Unvan 1"/>
          <p:cNvSpPr txBox="1">
            <a:spLocks/>
          </p:cNvSpPr>
          <p:nvPr/>
        </p:nvSpPr>
        <p:spPr>
          <a:xfrm>
            <a:off x="6730824" y="4979176"/>
            <a:ext cx="2492099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24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Less</a:t>
            </a:r>
            <a:endParaRPr lang="tr-TR" sz="24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93" name="Düz Ok Bağlayıcısı 92"/>
          <p:cNvCxnSpPr/>
          <p:nvPr/>
        </p:nvCxnSpPr>
        <p:spPr>
          <a:xfrm flipV="1">
            <a:off x="6730824" y="5205996"/>
            <a:ext cx="463315" cy="1"/>
          </a:xfrm>
          <a:prstGeom prst="straightConnector1">
            <a:avLst/>
          </a:prstGeom>
          <a:ln w="38100">
            <a:solidFill>
              <a:srgbClr val="0097B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Unvan 1"/>
          <p:cNvSpPr txBox="1">
            <a:spLocks/>
          </p:cNvSpPr>
          <p:nvPr/>
        </p:nvSpPr>
        <p:spPr>
          <a:xfrm>
            <a:off x="5057716" y="5318127"/>
            <a:ext cx="1884437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2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(Az)</a:t>
            </a:r>
          </a:p>
        </p:txBody>
      </p:sp>
      <p:sp>
        <p:nvSpPr>
          <p:cNvPr id="95" name="Unvan 1"/>
          <p:cNvSpPr txBox="1">
            <a:spLocks/>
          </p:cNvSpPr>
          <p:nvPr/>
        </p:nvSpPr>
        <p:spPr>
          <a:xfrm>
            <a:off x="7046154" y="5318127"/>
            <a:ext cx="1884437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2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(Daha az)</a:t>
            </a:r>
          </a:p>
        </p:txBody>
      </p:sp>
      <p:sp>
        <p:nvSpPr>
          <p:cNvPr id="96" name="Unvan 1"/>
          <p:cNvSpPr txBox="1">
            <a:spLocks/>
          </p:cNvSpPr>
          <p:nvPr/>
        </p:nvSpPr>
        <p:spPr>
          <a:xfrm>
            <a:off x="8645965" y="4395749"/>
            <a:ext cx="1605363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Far</a:t>
            </a:r>
            <a:endParaRPr lang="tr-TR" sz="24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7" name="Unvan 1"/>
          <p:cNvSpPr txBox="1">
            <a:spLocks/>
          </p:cNvSpPr>
          <p:nvPr/>
        </p:nvSpPr>
        <p:spPr>
          <a:xfrm>
            <a:off x="9951064" y="4404810"/>
            <a:ext cx="2492099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24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Further</a:t>
            </a:r>
            <a:endParaRPr lang="tr-TR" sz="24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98" name="Düz Ok Bağlayıcısı 97"/>
          <p:cNvCxnSpPr/>
          <p:nvPr/>
        </p:nvCxnSpPr>
        <p:spPr>
          <a:xfrm flipV="1">
            <a:off x="9951064" y="4631630"/>
            <a:ext cx="463315" cy="1"/>
          </a:xfrm>
          <a:prstGeom prst="straightConnector1">
            <a:avLst/>
          </a:prstGeom>
          <a:ln w="38100">
            <a:solidFill>
              <a:srgbClr val="0097B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9" name="Unvan 1"/>
          <p:cNvSpPr txBox="1">
            <a:spLocks/>
          </p:cNvSpPr>
          <p:nvPr/>
        </p:nvSpPr>
        <p:spPr>
          <a:xfrm>
            <a:off x="8509288" y="4734233"/>
            <a:ext cx="1884437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2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(Uzak)</a:t>
            </a:r>
          </a:p>
        </p:txBody>
      </p:sp>
      <p:sp>
        <p:nvSpPr>
          <p:cNvPr id="100" name="Unvan 1"/>
          <p:cNvSpPr txBox="1">
            <a:spLocks/>
          </p:cNvSpPr>
          <p:nvPr/>
        </p:nvSpPr>
        <p:spPr>
          <a:xfrm>
            <a:off x="10266394" y="4743761"/>
            <a:ext cx="1884437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2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(Daha uzak)</a:t>
            </a:r>
          </a:p>
        </p:txBody>
      </p:sp>
    </p:spTree>
    <p:extLst>
      <p:ext uri="{BB962C8B-B14F-4D97-AF65-F5344CB8AC3E}">
        <p14:creationId xmlns:p14="http://schemas.microsoft.com/office/powerpoint/2010/main" val="281513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5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5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25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25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25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25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25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25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25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25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25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25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25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25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25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25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25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25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25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25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25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25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25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25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4" grpId="0"/>
      <p:bldP spid="34" grpId="0"/>
      <p:bldP spid="35" grpId="0"/>
      <p:bldP spid="40" grpId="0"/>
      <p:bldP spid="41" grpId="0"/>
      <p:bldP spid="52" grpId="0"/>
      <p:bldP spid="53" grpId="0"/>
      <p:bldP spid="54" grpId="0"/>
      <p:bldP spid="55" grpId="0"/>
      <p:bldP spid="76" grpId="0"/>
      <p:bldP spid="77" grpId="0"/>
      <p:bldP spid="79" grpId="0"/>
      <p:bldP spid="80" grpId="0"/>
      <p:bldP spid="81" grpId="0"/>
      <p:bldP spid="82" grpId="0"/>
      <p:bldP spid="84" grpId="0"/>
      <p:bldP spid="85" grpId="0"/>
      <p:bldP spid="86" grpId="0"/>
      <p:bldP spid="87" grpId="0"/>
      <p:bldP spid="89" grpId="0"/>
      <p:bldP spid="90" grpId="0"/>
      <p:bldP spid="91" grpId="0"/>
      <p:bldP spid="92" grpId="0"/>
      <p:bldP spid="94" grpId="0"/>
      <p:bldP spid="95" grpId="0"/>
      <p:bldP spid="96" grpId="0"/>
      <p:bldP spid="97" grpId="0"/>
      <p:bldP spid="99" grpId="0"/>
      <p:bldP spid="10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Unvan 1"/>
          <p:cNvSpPr txBox="1">
            <a:spLocks/>
          </p:cNvSpPr>
          <p:nvPr/>
        </p:nvSpPr>
        <p:spPr>
          <a:xfrm>
            <a:off x="960584" y="2696707"/>
            <a:ext cx="10614527" cy="647274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2800" dirty="0" smtClean="0">
                <a:solidFill>
                  <a:srgbClr val="0097B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İki şey karşılaştırırken sıfattan sonra her zaman </a:t>
            </a:r>
            <a:r>
              <a:rPr lang="tr-TR" sz="28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«</a:t>
            </a:r>
            <a:r>
              <a:rPr lang="tr-TR" sz="28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than</a:t>
            </a:r>
            <a:r>
              <a:rPr lang="tr-TR" sz="28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» </a:t>
            </a:r>
            <a:r>
              <a:rPr lang="tr-TR" sz="2800" dirty="0" smtClean="0">
                <a:solidFill>
                  <a:srgbClr val="0097B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ifadesi kullanılır.</a:t>
            </a:r>
          </a:p>
        </p:txBody>
      </p:sp>
      <p:sp>
        <p:nvSpPr>
          <p:cNvPr id="21" name="Unvan 1"/>
          <p:cNvSpPr txBox="1">
            <a:spLocks/>
          </p:cNvSpPr>
          <p:nvPr/>
        </p:nvSpPr>
        <p:spPr>
          <a:xfrm>
            <a:off x="2255349" y="3343981"/>
            <a:ext cx="7793426" cy="559419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24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</a:t>
            </a:r>
            <a:r>
              <a:rPr lang="tr-TR" sz="24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tr-TR" sz="24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tr-TR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4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city</a:t>
            </a:r>
            <a:r>
              <a:rPr lang="tr-TR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is </a:t>
            </a:r>
            <a:r>
              <a:rPr lang="tr-TR" sz="24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more</a:t>
            </a:r>
            <a:r>
              <a:rPr lang="tr-TR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4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crowded</a:t>
            </a:r>
            <a:r>
              <a:rPr lang="tr-TR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400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than</a:t>
            </a:r>
            <a:r>
              <a:rPr lang="tr-TR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4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tr-TR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4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town</a:t>
            </a:r>
            <a:r>
              <a:rPr lang="tr-TR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tr-TR" sz="24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Unvan 1"/>
          <p:cNvSpPr txBox="1">
            <a:spLocks/>
          </p:cNvSpPr>
          <p:nvPr/>
        </p:nvSpPr>
        <p:spPr>
          <a:xfrm>
            <a:off x="3224807" y="3925829"/>
            <a:ext cx="5854509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24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</a:t>
            </a:r>
            <a:r>
              <a:rPr lang="tr-TR" sz="24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tr-TR" sz="24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Sally</a:t>
            </a:r>
            <a:r>
              <a:rPr lang="tr-TR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is </a:t>
            </a:r>
            <a:r>
              <a:rPr lang="tr-TR" sz="24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shorter</a:t>
            </a:r>
            <a:r>
              <a:rPr lang="tr-TR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400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than</a:t>
            </a:r>
            <a:r>
              <a:rPr lang="tr-TR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4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Lina</a:t>
            </a:r>
            <a:r>
              <a:rPr lang="tr-TR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tr-TR" sz="24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Çift Köşeli Ayraç 1"/>
          <p:cNvSpPr/>
          <p:nvPr/>
        </p:nvSpPr>
        <p:spPr>
          <a:xfrm>
            <a:off x="960584" y="2696707"/>
            <a:ext cx="10614526" cy="635268"/>
          </a:xfrm>
          <a:prstGeom prst="bracketPair">
            <a:avLst/>
          </a:prstGeom>
          <a:ln w="28575">
            <a:solidFill>
              <a:srgbClr val="38B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tr-TR" sz="20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7429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1" grpId="0"/>
      <p:bldP spid="14" grpId="0"/>
      <p:bldP spid="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6316" y="3205792"/>
            <a:ext cx="2618072" cy="2618072"/>
          </a:xfrm>
          <a:prstGeom prst="rect">
            <a:avLst/>
          </a:prstGeom>
        </p:spPr>
      </p:pic>
      <p:sp>
        <p:nvSpPr>
          <p:cNvPr id="3" name="Unvan 1"/>
          <p:cNvSpPr txBox="1">
            <a:spLocks/>
          </p:cNvSpPr>
          <p:nvPr/>
        </p:nvSpPr>
        <p:spPr>
          <a:xfrm>
            <a:off x="5971445" y="4008581"/>
            <a:ext cx="3311100" cy="62807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3600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Let's</a:t>
            </a:r>
            <a:r>
              <a:rPr lang="tr-TR" sz="36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 Play!</a:t>
            </a:r>
            <a:endParaRPr lang="tr-TR" sz="36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4423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 txBox="1">
            <a:spLocks/>
          </p:cNvSpPr>
          <p:nvPr/>
        </p:nvSpPr>
        <p:spPr>
          <a:xfrm>
            <a:off x="2704468" y="2171700"/>
            <a:ext cx="6783065" cy="2148758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13800" b="1" dirty="0" err="1" smtClean="0">
                <a:solidFill>
                  <a:srgbClr val="0097B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Places</a:t>
            </a:r>
            <a:endParaRPr lang="tr-TR" sz="9600" b="1" dirty="0">
              <a:solidFill>
                <a:srgbClr val="0097B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Unvan 1"/>
          <p:cNvSpPr txBox="1">
            <a:spLocks/>
          </p:cNvSpPr>
          <p:nvPr/>
        </p:nvSpPr>
        <p:spPr>
          <a:xfrm>
            <a:off x="4105275" y="3817018"/>
            <a:ext cx="3981451" cy="1006881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4000" dirty="0" smtClean="0">
                <a:solidFill>
                  <a:srgbClr val="38B6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(Yerler)</a:t>
            </a:r>
            <a:endParaRPr lang="tr-TR" sz="4000" dirty="0">
              <a:solidFill>
                <a:srgbClr val="38B6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6370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Unvan 1"/>
          <p:cNvSpPr txBox="1">
            <a:spLocks/>
          </p:cNvSpPr>
          <p:nvPr/>
        </p:nvSpPr>
        <p:spPr>
          <a:xfrm>
            <a:off x="3208882" y="0"/>
            <a:ext cx="5774237" cy="711184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4000" b="1" dirty="0" err="1" smtClean="0">
                <a:solidFill>
                  <a:srgbClr val="0097B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Let’s</a:t>
            </a:r>
            <a:r>
              <a:rPr lang="tr-TR" sz="4000" b="1" dirty="0" smtClean="0">
                <a:solidFill>
                  <a:srgbClr val="0097B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4000" b="1" dirty="0" err="1" smtClean="0">
                <a:solidFill>
                  <a:srgbClr val="0097B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Compare</a:t>
            </a:r>
            <a:r>
              <a:rPr lang="tr-TR" sz="4000" b="1" dirty="0" smtClean="0">
                <a:solidFill>
                  <a:srgbClr val="0097B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4000" b="1" dirty="0">
                <a:solidFill>
                  <a:srgbClr val="0097B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  <a:endParaRPr lang="tr-TR" sz="4000" b="1" dirty="0" smtClean="0">
              <a:solidFill>
                <a:srgbClr val="0097B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Unvan 1"/>
          <p:cNvSpPr txBox="1">
            <a:spLocks/>
          </p:cNvSpPr>
          <p:nvPr/>
        </p:nvSpPr>
        <p:spPr>
          <a:xfrm>
            <a:off x="5159082" y="1273709"/>
            <a:ext cx="6155463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Wingdings" panose="05000000000000000000" pitchFamily="2" charset="2"/>
              <a:buChar char="§"/>
            </a:pPr>
            <a:r>
              <a:rPr lang="tr-TR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Burak is </a:t>
            </a:r>
            <a:r>
              <a:rPr lang="tr-TR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__________</a:t>
            </a:r>
            <a:r>
              <a:rPr lang="tr-TR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tr-TR" sz="24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han</a:t>
            </a:r>
            <a:r>
              <a:rPr lang="tr-TR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Halil.</a:t>
            </a:r>
          </a:p>
        </p:txBody>
      </p:sp>
      <p:sp>
        <p:nvSpPr>
          <p:cNvPr id="11" name="Unvan 1"/>
          <p:cNvSpPr txBox="1">
            <a:spLocks/>
          </p:cNvSpPr>
          <p:nvPr/>
        </p:nvSpPr>
        <p:spPr>
          <a:xfrm>
            <a:off x="5457465" y="1581580"/>
            <a:ext cx="4887262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(Burak, Halil’den </a:t>
            </a:r>
            <a:r>
              <a:rPr lang="tr-TR" sz="20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daha uzundur</a:t>
            </a:r>
            <a:r>
              <a:rPr lang="tr-TR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.)</a:t>
            </a:r>
          </a:p>
        </p:txBody>
      </p:sp>
      <p:sp>
        <p:nvSpPr>
          <p:cNvPr id="18" name="Unvan 1"/>
          <p:cNvSpPr txBox="1">
            <a:spLocks/>
          </p:cNvSpPr>
          <p:nvPr/>
        </p:nvSpPr>
        <p:spPr>
          <a:xfrm>
            <a:off x="6788638" y="1244703"/>
            <a:ext cx="1364513" cy="397297"/>
          </a:xfrm>
          <a:prstGeom prst="rect">
            <a:avLst/>
          </a:prstGeom>
          <a:solidFill>
            <a:schemeClr val="bg2"/>
          </a:solidFill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2000" b="1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taller</a:t>
            </a:r>
            <a:endParaRPr lang="tr-TR" sz="2000" b="1" dirty="0" smtClean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Unvan 1"/>
          <p:cNvSpPr txBox="1">
            <a:spLocks/>
          </p:cNvSpPr>
          <p:nvPr/>
        </p:nvSpPr>
        <p:spPr>
          <a:xfrm>
            <a:off x="5159082" y="2233531"/>
            <a:ext cx="6220118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Wingdings" panose="05000000000000000000" pitchFamily="2" charset="2"/>
              <a:buChar char="§"/>
            </a:pPr>
            <a:r>
              <a:rPr lang="tr-TR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Halil is </a:t>
            </a:r>
            <a:r>
              <a:rPr lang="tr-TR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__________</a:t>
            </a:r>
            <a:r>
              <a:rPr lang="tr-TR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tr-TR" sz="24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han</a:t>
            </a:r>
            <a:r>
              <a:rPr lang="tr-TR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Burak.</a:t>
            </a:r>
          </a:p>
        </p:txBody>
      </p:sp>
      <p:sp>
        <p:nvSpPr>
          <p:cNvPr id="20" name="Unvan 1"/>
          <p:cNvSpPr txBox="1">
            <a:spLocks/>
          </p:cNvSpPr>
          <p:nvPr/>
        </p:nvSpPr>
        <p:spPr>
          <a:xfrm>
            <a:off x="5457465" y="2541402"/>
            <a:ext cx="4693299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(Halil, Burak’tan </a:t>
            </a:r>
            <a:r>
              <a:rPr lang="tr-TR" sz="20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daha kısadır</a:t>
            </a:r>
            <a:r>
              <a:rPr lang="tr-TR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.)</a:t>
            </a:r>
          </a:p>
        </p:txBody>
      </p:sp>
      <p:sp>
        <p:nvSpPr>
          <p:cNvPr id="22" name="Unvan 1"/>
          <p:cNvSpPr txBox="1">
            <a:spLocks/>
          </p:cNvSpPr>
          <p:nvPr/>
        </p:nvSpPr>
        <p:spPr>
          <a:xfrm>
            <a:off x="6536583" y="2190473"/>
            <a:ext cx="1364513" cy="397297"/>
          </a:xfrm>
          <a:prstGeom prst="rect">
            <a:avLst/>
          </a:prstGeom>
          <a:solidFill>
            <a:schemeClr val="bg2"/>
          </a:solidFill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2000" b="1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shorter</a:t>
            </a:r>
            <a:endParaRPr lang="tr-TR" sz="2000" b="1" dirty="0" smtClean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Unvan 1"/>
          <p:cNvSpPr txBox="1">
            <a:spLocks/>
          </p:cNvSpPr>
          <p:nvPr/>
        </p:nvSpPr>
        <p:spPr>
          <a:xfrm>
            <a:off x="5159081" y="3945224"/>
            <a:ext cx="6358663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Wingdings" panose="05000000000000000000" pitchFamily="2" charset="2"/>
              <a:buChar char="§"/>
            </a:pPr>
            <a:r>
              <a:rPr lang="tr-TR" sz="24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Elephant</a:t>
            </a:r>
            <a:r>
              <a:rPr lang="tr-TR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is </a:t>
            </a:r>
            <a:r>
              <a:rPr lang="tr-TR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__________</a:t>
            </a:r>
            <a:r>
              <a:rPr lang="tr-TR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tr-TR" sz="24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han</a:t>
            </a:r>
            <a:r>
              <a:rPr lang="tr-TR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Mouse.</a:t>
            </a:r>
          </a:p>
        </p:txBody>
      </p:sp>
      <p:sp>
        <p:nvSpPr>
          <p:cNvPr id="24" name="Unvan 1"/>
          <p:cNvSpPr txBox="1">
            <a:spLocks/>
          </p:cNvSpPr>
          <p:nvPr/>
        </p:nvSpPr>
        <p:spPr>
          <a:xfrm>
            <a:off x="5457465" y="4253095"/>
            <a:ext cx="4693299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(Fil, </a:t>
            </a:r>
            <a:r>
              <a:rPr lang="tr-TR" sz="20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Fare’den</a:t>
            </a:r>
            <a:r>
              <a:rPr lang="tr-TR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0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daha büyüktür</a:t>
            </a:r>
            <a:r>
              <a:rPr lang="tr-TR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.)</a:t>
            </a:r>
          </a:p>
        </p:txBody>
      </p:sp>
      <p:sp>
        <p:nvSpPr>
          <p:cNvPr id="26" name="Unvan 1"/>
          <p:cNvSpPr txBox="1">
            <a:spLocks/>
          </p:cNvSpPr>
          <p:nvPr/>
        </p:nvSpPr>
        <p:spPr>
          <a:xfrm>
            <a:off x="7121857" y="3885339"/>
            <a:ext cx="1364513" cy="397297"/>
          </a:xfrm>
          <a:prstGeom prst="rect">
            <a:avLst/>
          </a:prstGeom>
          <a:solidFill>
            <a:schemeClr val="bg2"/>
          </a:solidFill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2000" b="1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bigger</a:t>
            </a:r>
            <a:endParaRPr lang="tr-TR" sz="2000" b="1" dirty="0" smtClean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" name="Unvan 1"/>
          <p:cNvSpPr txBox="1">
            <a:spLocks/>
          </p:cNvSpPr>
          <p:nvPr/>
        </p:nvSpPr>
        <p:spPr>
          <a:xfrm>
            <a:off x="5159081" y="4998243"/>
            <a:ext cx="6155463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Wingdings" panose="05000000000000000000" pitchFamily="2" charset="2"/>
              <a:buChar char="§"/>
            </a:pPr>
            <a:r>
              <a:rPr lang="tr-TR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Mouse is </a:t>
            </a:r>
            <a:r>
              <a:rPr lang="tr-TR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__________ </a:t>
            </a:r>
            <a:r>
              <a:rPr lang="tr-TR" sz="24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than</a:t>
            </a:r>
            <a:r>
              <a:rPr lang="tr-TR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4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Elephant</a:t>
            </a:r>
            <a:r>
              <a:rPr lang="tr-TR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28" name="Unvan 1"/>
          <p:cNvSpPr txBox="1">
            <a:spLocks/>
          </p:cNvSpPr>
          <p:nvPr/>
        </p:nvSpPr>
        <p:spPr>
          <a:xfrm>
            <a:off x="5457465" y="5306114"/>
            <a:ext cx="4370026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(Fare, </a:t>
            </a:r>
            <a:r>
              <a:rPr lang="tr-TR" sz="20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Fil’den</a:t>
            </a:r>
            <a:r>
              <a:rPr lang="tr-TR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0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daha küçüktür</a:t>
            </a:r>
            <a:r>
              <a:rPr lang="tr-TR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.)</a:t>
            </a:r>
          </a:p>
        </p:txBody>
      </p:sp>
      <p:sp>
        <p:nvSpPr>
          <p:cNvPr id="29" name="Unvan 1"/>
          <p:cNvSpPr txBox="1">
            <a:spLocks/>
          </p:cNvSpPr>
          <p:nvPr/>
        </p:nvSpPr>
        <p:spPr>
          <a:xfrm>
            <a:off x="6886027" y="4953530"/>
            <a:ext cx="1364513" cy="397297"/>
          </a:xfrm>
          <a:prstGeom prst="rect">
            <a:avLst/>
          </a:prstGeom>
          <a:solidFill>
            <a:schemeClr val="bg2"/>
          </a:solidFill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2000" b="1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smaller</a:t>
            </a:r>
            <a:endParaRPr lang="tr-TR" sz="2000" b="1" dirty="0" smtClean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6577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8" grpId="0" animBg="1"/>
      <p:bldP spid="19" grpId="0"/>
      <p:bldP spid="20" grpId="0"/>
      <p:bldP spid="22" grpId="0" animBg="1"/>
      <p:bldP spid="23" grpId="0"/>
      <p:bldP spid="24" grpId="0"/>
      <p:bldP spid="26" grpId="0" animBg="1"/>
      <p:bldP spid="27" grpId="0"/>
      <p:bldP spid="28" grpId="0"/>
      <p:bldP spid="2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Unvan 1"/>
          <p:cNvSpPr txBox="1">
            <a:spLocks/>
          </p:cNvSpPr>
          <p:nvPr/>
        </p:nvSpPr>
        <p:spPr>
          <a:xfrm>
            <a:off x="5293836" y="1181085"/>
            <a:ext cx="5688200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Wingdings" panose="05000000000000000000" pitchFamily="2" charset="2"/>
              <a:buChar char="§"/>
            </a:pPr>
            <a:r>
              <a:rPr lang="tr-TR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Zeynep is </a:t>
            </a:r>
            <a:r>
              <a:rPr lang="tr-TR" sz="24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happier</a:t>
            </a:r>
            <a:r>
              <a:rPr lang="tr-TR" sz="24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4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than</a:t>
            </a:r>
            <a:r>
              <a:rPr lang="tr-TR" sz="24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Ela.</a:t>
            </a:r>
          </a:p>
        </p:txBody>
      </p:sp>
      <p:sp>
        <p:nvSpPr>
          <p:cNvPr id="5" name="Unvan 1"/>
          <p:cNvSpPr txBox="1">
            <a:spLocks/>
          </p:cNvSpPr>
          <p:nvPr/>
        </p:nvSpPr>
        <p:spPr>
          <a:xfrm>
            <a:off x="5592219" y="1517831"/>
            <a:ext cx="4734036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(Zeynep, Ela’dan </a:t>
            </a:r>
            <a:r>
              <a:rPr lang="tr-TR" sz="20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daha mutludur</a:t>
            </a:r>
            <a:r>
              <a:rPr lang="tr-TR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.)</a:t>
            </a:r>
          </a:p>
        </p:txBody>
      </p:sp>
      <p:sp>
        <p:nvSpPr>
          <p:cNvPr id="8" name="Unvan 1"/>
          <p:cNvSpPr txBox="1">
            <a:spLocks/>
          </p:cNvSpPr>
          <p:nvPr/>
        </p:nvSpPr>
        <p:spPr>
          <a:xfrm>
            <a:off x="5293836" y="2087553"/>
            <a:ext cx="5688200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Wingdings" panose="05000000000000000000" pitchFamily="2" charset="2"/>
              <a:buChar char="§"/>
            </a:pPr>
            <a:r>
              <a:rPr lang="tr-TR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Ela is </a:t>
            </a:r>
            <a:r>
              <a:rPr lang="tr-TR" sz="24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sadder</a:t>
            </a:r>
            <a:r>
              <a:rPr lang="tr-TR" sz="24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4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than</a:t>
            </a:r>
            <a:r>
              <a:rPr lang="tr-TR" sz="24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Zeynep.</a:t>
            </a:r>
          </a:p>
        </p:txBody>
      </p:sp>
      <p:sp>
        <p:nvSpPr>
          <p:cNvPr id="9" name="Unvan 1"/>
          <p:cNvSpPr txBox="1">
            <a:spLocks/>
          </p:cNvSpPr>
          <p:nvPr/>
        </p:nvSpPr>
        <p:spPr>
          <a:xfrm>
            <a:off x="5592219" y="2424299"/>
            <a:ext cx="4734036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(Ela, </a:t>
            </a:r>
            <a:r>
              <a:rPr lang="tr-TR" sz="20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Zeynep’den</a:t>
            </a:r>
            <a:r>
              <a:rPr lang="tr-TR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0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daha üzgündür</a:t>
            </a:r>
            <a:r>
              <a:rPr lang="tr-TR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.)</a:t>
            </a:r>
          </a:p>
        </p:txBody>
      </p:sp>
      <p:sp>
        <p:nvSpPr>
          <p:cNvPr id="10" name="Unvan 1"/>
          <p:cNvSpPr txBox="1">
            <a:spLocks/>
          </p:cNvSpPr>
          <p:nvPr/>
        </p:nvSpPr>
        <p:spPr>
          <a:xfrm>
            <a:off x="5293836" y="4121183"/>
            <a:ext cx="5688200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Wingdings" panose="05000000000000000000" pitchFamily="2" charset="2"/>
              <a:buChar char="§"/>
            </a:pPr>
            <a:r>
              <a:rPr lang="tr-TR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Hakan is </a:t>
            </a:r>
            <a:r>
              <a:rPr lang="tr-TR" sz="24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fatter</a:t>
            </a:r>
            <a:r>
              <a:rPr lang="tr-TR" sz="24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4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than</a:t>
            </a:r>
            <a:r>
              <a:rPr lang="tr-TR" sz="24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Tuna.</a:t>
            </a:r>
          </a:p>
        </p:txBody>
      </p:sp>
      <p:sp>
        <p:nvSpPr>
          <p:cNvPr id="11" name="Unvan 1"/>
          <p:cNvSpPr txBox="1">
            <a:spLocks/>
          </p:cNvSpPr>
          <p:nvPr/>
        </p:nvSpPr>
        <p:spPr>
          <a:xfrm>
            <a:off x="5592219" y="4457929"/>
            <a:ext cx="5043696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(Hakan, Tuna’dan </a:t>
            </a:r>
            <a:r>
              <a:rPr lang="tr-TR" sz="20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daha şişmandır</a:t>
            </a:r>
            <a:r>
              <a:rPr lang="tr-TR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.)</a:t>
            </a:r>
          </a:p>
        </p:txBody>
      </p:sp>
      <p:sp>
        <p:nvSpPr>
          <p:cNvPr id="12" name="Unvan 1"/>
          <p:cNvSpPr txBox="1">
            <a:spLocks/>
          </p:cNvSpPr>
          <p:nvPr/>
        </p:nvSpPr>
        <p:spPr>
          <a:xfrm>
            <a:off x="5293836" y="5027651"/>
            <a:ext cx="5342079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Wingdings" panose="05000000000000000000" pitchFamily="2" charset="2"/>
              <a:buChar char="§"/>
            </a:pPr>
            <a:r>
              <a:rPr lang="tr-TR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Tuna is </a:t>
            </a:r>
            <a:r>
              <a:rPr lang="tr-TR" sz="24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slimmer</a:t>
            </a:r>
            <a:r>
              <a:rPr lang="tr-TR" sz="24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4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than</a:t>
            </a:r>
            <a:r>
              <a:rPr lang="tr-TR" sz="24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Hakan.</a:t>
            </a:r>
          </a:p>
        </p:txBody>
      </p:sp>
      <p:sp>
        <p:nvSpPr>
          <p:cNvPr id="13" name="Unvan 1"/>
          <p:cNvSpPr txBox="1">
            <a:spLocks/>
          </p:cNvSpPr>
          <p:nvPr/>
        </p:nvSpPr>
        <p:spPr>
          <a:xfrm>
            <a:off x="5592219" y="5364397"/>
            <a:ext cx="4863566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(Tuna, Hakan’dan </a:t>
            </a:r>
            <a:r>
              <a:rPr lang="tr-TR" sz="20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daha zayıftır</a:t>
            </a:r>
            <a:r>
              <a:rPr lang="tr-TR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.)</a:t>
            </a:r>
          </a:p>
        </p:txBody>
      </p:sp>
      <p:sp>
        <p:nvSpPr>
          <p:cNvPr id="14" name="Unvan 1"/>
          <p:cNvSpPr txBox="1">
            <a:spLocks/>
          </p:cNvSpPr>
          <p:nvPr/>
        </p:nvSpPr>
        <p:spPr>
          <a:xfrm>
            <a:off x="4681548" y="29386"/>
            <a:ext cx="5774237" cy="711184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3600" b="1" dirty="0" err="1" smtClean="0">
                <a:solidFill>
                  <a:srgbClr val="0097B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It’s</a:t>
            </a:r>
            <a:r>
              <a:rPr lang="tr-TR" sz="3600" b="1" dirty="0" smtClean="0">
                <a:solidFill>
                  <a:srgbClr val="0097B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3600" b="1" dirty="0" err="1" smtClean="0">
                <a:solidFill>
                  <a:srgbClr val="0097B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your</a:t>
            </a:r>
            <a:r>
              <a:rPr lang="tr-TR" sz="3600" b="1" dirty="0" smtClean="0">
                <a:solidFill>
                  <a:srgbClr val="0097B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3600" b="1" dirty="0" err="1" smtClean="0">
                <a:solidFill>
                  <a:srgbClr val="0097B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turn</a:t>
            </a:r>
            <a:r>
              <a:rPr lang="tr-TR" sz="3600" b="1" dirty="0" smtClean="0">
                <a:solidFill>
                  <a:srgbClr val="0097B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!</a:t>
            </a:r>
          </a:p>
        </p:txBody>
      </p:sp>
    </p:spTree>
    <p:extLst>
      <p:ext uri="{BB962C8B-B14F-4D97-AF65-F5344CB8AC3E}">
        <p14:creationId xmlns:p14="http://schemas.microsoft.com/office/powerpoint/2010/main" val="3356408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 txBox="1">
            <a:spLocks/>
          </p:cNvSpPr>
          <p:nvPr/>
        </p:nvSpPr>
        <p:spPr>
          <a:xfrm>
            <a:off x="2920526" y="5398838"/>
            <a:ext cx="6350945" cy="638707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 algn="ctr">
              <a:buFont typeface="Wingdings" panose="05000000000000000000" pitchFamily="2" charset="2"/>
              <a:buChar char="§"/>
            </a:pPr>
            <a:r>
              <a:rPr lang="tr-TR" sz="28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Let’s</a:t>
            </a:r>
            <a:r>
              <a:rPr lang="tr-TR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8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compare</a:t>
            </a:r>
            <a:r>
              <a:rPr lang="tr-TR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8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these</a:t>
            </a:r>
            <a:r>
              <a:rPr lang="tr-TR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8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two</a:t>
            </a:r>
            <a:r>
              <a:rPr lang="tr-TR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8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cities</a:t>
            </a:r>
            <a:r>
              <a:rPr lang="tr-TR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 </a:t>
            </a:r>
            <a:r>
              <a:rPr lang="tr-TR" sz="28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terms</a:t>
            </a:r>
            <a:r>
              <a:rPr lang="tr-TR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of </a:t>
            </a:r>
            <a:r>
              <a:rPr lang="tr-TR" sz="28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population</a:t>
            </a:r>
            <a:r>
              <a:rPr lang="tr-TR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8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</a:t>
            </a:r>
            <a:r>
              <a:rPr lang="tr-TR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8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weather</a:t>
            </a:r>
            <a:r>
              <a:rPr lang="tr-TR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8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condition</a:t>
            </a:r>
            <a:r>
              <a:rPr lang="tr-TR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</p:txBody>
      </p:sp>
      <p:sp>
        <p:nvSpPr>
          <p:cNvPr id="3" name="Unvan 1"/>
          <p:cNvSpPr txBox="1">
            <a:spLocks/>
          </p:cNvSpPr>
          <p:nvPr/>
        </p:nvSpPr>
        <p:spPr>
          <a:xfrm>
            <a:off x="2557273" y="6392047"/>
            <a:ext cx="7077455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1600" i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Take</a:t>
            </a:r>
            <a:r>
              <a:rPr lang="tr-TR" sz="1600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1600" i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down</a:t>
            </a:r>
            <a:r>
              <a:rPr lang="tr-TR" sz="1600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1600" i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notes</a:t>
            </a:r>
            <a:r>
              <a:rPr lang="tr-TR" sz="1600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tr-TR" sz="1600" i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discuss</a:t>
            </a:r>
            <a:r>
              <a:rPr lang="tr-TR" sz="1600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1600" i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with</a:t>
            </a:r>
            <a:r>
              <a:rPr lang="tr-TR" sz="1600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1600" i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your</a:t>
            </a:r>
            <a:r>
              <a:rPr lang="tr-TR" sz="1600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partner </a:t>
            </a:r>
            <a:r>
              <a:rPr lang="tr-TR" sz="1600" i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</a:t>
            </a:r>
            <a:r>
              <a:rPr lang="tr-TR" sz="1600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tr-TR" sz="1600" i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share</a:t>
            </a:r>
            <a:r>
              <a:rPr lang="tr-TR" sz="1600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1600" i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with</a:t>
            </a:r>
            <a:r>
              <a:rPr lang="tr-TR" sz="1600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1600" i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class</a:t>
            </a:r>
            <a:r>
              <a:rPr lang="tr-TR" sz="1600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885292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6316" y="3205792"/>
            <a:ext cx="2618072" cy="2618072"/>
          </a:xfrm>
          <a:prstGeom prst="rect">
            <a:avLst/>
          </a:prstGeom>
        </p:spPr>
      </p:pic>
      <p:sp>
        <p:nvSpPr>
          <p:cNvPr id="3" name="Unvan 1"/>
          <p:cNvSpPr txBox="1">
            <a:spLocks/>
          </p:cNvSpPr>
          <p:nvPr/>
        </p:nvSpPr>
        <p:spPr>
          <a:xfrm>
            <a:off x="5971445" y="4017818"/>
            <a:ext cx="3320337" cy="618836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3600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Let's</a:t>
            </a:r>
            <a:r>
              <a:rPr lang="tr-TR" sz="36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 Play!</a:t>
            </a:r>
            <a:endParaRPr lang="tr-TR" sz="36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0677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Unvan 1"/>
          <p:cNvSpPr txBox="1">
            <a:spLocks/>
          </p:cNvSpPr>
          <p:nvPr/>
        </p:nvSpPr>
        <p:spPr>
          <a:xfrm>
            <a:off x="1923730" y="2171700"/>
            <a:ext cx="8344540" cy="2148758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13800" b="1" dirty="0" err="1" smtClean="0">
                <a:solidFill>
                  <a:srgbClr val="0097B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Activities</a:t>
            </a:r>
            <a:endParaRPr lang="tr-TR" sz="9600" b="1" dirty="0">
              <a:solidFill>
                <a:srgbClr val="0097B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Unvan 1"/>
          <p:cNvSpPr txBox="1">
            <a:spLocks/>
          </p:cNvSpPr>
          <p:nvPr/>
        </p:nvSpPr>
        <p:spPr>
          <a:xfrm>
            <a:off x="4105268" y="3817018"/>
            <a:ext cx="3981451" cy="1006881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4000" dirty="0" smtClean="0">
                <a:solidFill>
                  <a:srgbClr val="38B6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(Aktiviteler)</a:t>
            </a:r>
            <a:endParaRPr lang="tr-TR" sz="4000" dirty="0">
              <a:solidFill>
                <a:srgbClr val="38B6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8651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uvarlatılmış Dikdörtgen 1"/>
          <p:cNvSpPr/>
          <p:nvPr/>
        </p:nvSpPr>
        <p:spPr>
          <a:xfrm>
            <a:off x="1143017" y="2905870"/>
            <a:ext cx="2380368" cy="454421"/>
          </a:xfrm>
          <a:prstGeom prst="roundRect">
            <a:avLst/>
          </a:prstGeom>
          <a:solidFill>
            <a:srgbClr val="43E4FF"/>
          </a:solidFill>
          <a:ln w="25400" cap="flat" cmpd="sng" algn="ctr">
            <a:solidFill>
              <a:srgbClr val="0097B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" name="Unvan 2"/>
          <p:cNvSpPr txBox="1">
            <a:spLocks/>
          </p:cNvSpPr>
          <p:nvPr/>
        </p:nvSpPr>
        <p:spPr>
          <a:xfrm>
            <a:off x="1205908" y="2921733"/>
            <a:ext cx="2254586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/>
            <a:r>
              <a:rPr lang="tr-TR" sz="20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Ride</a:t>
            </a:r>
            <a:r>
              <a:rPr lang="tr-TR" sz="20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tr-TR" sz="20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bicycle</a:t>
            </a:r>
            <a:endParaRPr lang="tr-TR" sz="20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Yuvarlatılmış Dikdörtgen 3"/>
          <p:cNvSpPr/>
          <p:nvPr/>
        </p:nvSpPr>
        <p:spPr>
          <a:xfrm>
            <a:off x="1358015" y="3360291"/>
            <a:ext cx="2001570" cy="429167"/>
          </a:xfrm>
          <a:prstGeom prst="roundRect">
            <a:avLst/>
          </a:prstGeom>
          <a:solidFill>
            <a:srgbClr val="BDF6FF"/>
          </a:solidFill>
          <a:ln w="25400" cap="flat" cmpd="sng" algn="ctr">
            <a:solidFill>
              <a:srgbClr val="0097B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5" name="Unvan 2"/>
          <p:cNvSpPr txBox="1">
            <a:spLocks/>
          </p:cNvSpPr>
          <p:nvPr/>
        </p:nvSpPr>
        <p:spPr>
          <a:xfrm>
            <a:off x="1416990" y="3408963"/>
            <a:ext cx="1883619" cy="33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>
              <a:buClr>
                <a:srgbClr val="383535"/>
              </a:buClr>
            </a:pPr>
            <a:r>
              <a:rPr lang="tr-TR" sz="18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Bisiklet sürmek</a:t>
            </a:r>
          </a:p>
        </p:txBody>
      </p:sp>
      <p:sp>
        <p:nvSpPr>
          <p:cNvPr id="10" name="Yuvarlatılmış Dikdörtgen 9"/>
          <p:cNvSpPr/>
          <p:nvPr/>
        </p:nvSpPr>
        <p:spPr>
          <a:xfrm>
            <a:off x="4883744" y="2890007"/>
            <a:ext cx="2380368" cy="454421"/>
          </a:xfrm>
          <a:prstGeom prst="roundRect">
            <a:avLst/>
          </a:prstGeom>
          <a:solidFill>
            <a:srgbClr val="43E4FF"/>
          </a:solidFill>
          <a:ln w="25400" cap="flat" cmpd="sng" algn="ctr">
            <a:solidFill>
              <a:srgbClr val="0097B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1" name="Unvan 2"/>
          <p:cNvSpPr txBox="1">
            <a:spLocks/>
          </p:cNvSpPr>
          <p:nvPr/>
        </p:nvSpPr>
        <p:spPr>
          <a:xfrm>
            <a:off x="4946635" y="2905870"/>
            <a:ext cx="2254586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/>
            <a:r>
              <a:rPr lang="tr-TR" sz="20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Ride</a:t>
            </a:r>
            <a:r>
              <a:rPr lang="tr-TR" sz="20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tr-TR" sz="20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horse</a:t>
            </a:r>
            <a:endParaRPr lang="tr-TR" sz="20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Yuvarlatılmış Dikdörtgen 11"/>
          <p:cNvSpPr/>
          <p:nvPr/>
        </p:nvSpPr>
        <p:spPr>
          <a:xfrm>
            <a:off x="5098742" y="3344428"/>
            <a:ext cx="2001570" cy="429167"/>
          </a:xfrm>
          <a:prstGeom prst="roundRect">
            <a:avLst/>
          </a:prstGeom>
          <a:solidFill>
            <a:srgbClr val="BDF6FF"/>
          </a:solidFill>
          <a:ln w="25400" cap="flat" cmpd="sng" algn="ctr">
            <a:solidFill>
              <a:srgbClr val="0097B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3" name="Unvan 2"/>
          <p:cNvSpPr txBox="1">
            <a:spLocks/>
          </p:cNvSpPr>
          <p:nvPr/>
        </p:nvSpPr>
        <p:spPr>
          <a:xfrm>
            <a:off x="5157717" y="3393100"/>
            <a:ext cx="1883619" cy="33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>
              <a:buClr>
                <a:srgbClr val="383535"/>
              </a:buClr>
            </a:pPr>
            <a:r>
              <a:rPr lang="tr-TR" sz="18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At binmek</a:t>
            </a:r>
            <a:endParaRPr lang="tr-TR" sz="18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Yuvarlatılmış Dikdörtgen 13"/>
          <p:cNvSpPr/>
          <p:nvPr/>
        </p:nvSpPr>
        <p:spPr>
          <a:xfrm>
            <a:off x="8402798" y="2890007"/>
            <a:ext cx="2380368" cy="454421"/>
          </a:xfrm>
          <a:prstGeom prst="roundRect">
            <a:avLst/>
          </a:prstGeom>
          <a:solidFill>
            <a:srgbClr val="43E4FF"/>
          </a:solidFill>
          <a:ln w="25400" cap="flat" cmpd="sng" algn="ctr">
            <a:solidFill>
              <a:srgbClr val="0097B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5" name="Unvan 2"/>
          <p:cNvSpPr txBox="1">
            <a:spLocks/>
          </p:cNvSpPr>
          <p:nvPr/>
        </p:nvSpPr>
        <p:spPr>
          <a:xfrm>
            <a:off x="8465689" y="2905870"/>
            <a:ext cx="2254586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/>
            <a:r>
              <a:rPr lang="tr-TR" sz="20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Climb</a:t>
            </a:r>
            <a:endParaRPr lang="tr-TR" sz="20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Yuvarlatılmış Dikdörtgen 15"/>
          <p:cNvSpPr/>
          <p:nvPr/>
        </p:nvSpPr>
        <p:spPr>
          <a:xfrm>
            <a:off x="8617796" y="3344428"/>
            <a:ext cx="2001570" cy="429167"/>
          </a:xfrm>
          <a:prstGeom prst="roundRect">
            <a:avLst/>
          </a:prstGeom>
          <a:solidFill>
            <a:srgbClr val="BDF6FF"/>
          </a:solidFill>
          <a:ln w="25400" cap="flat" cmpd="sng" algn="ctr">
            <a:solidFill>
              <a:srgbClr val="0097B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7" name="Unvan 2"/>
          <p:cNvSpPr txBox="1">
            <a:spLocks/>
          </p:cNvSpPr>
          <p:nvPr/>
        </p:nvSpPr>
        <p:spPr>
          <a:xfrm>
            <a:off x="8676771" y="3393100"/>
            <a:ext cx="1883619" cy="33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>
              <a:buClr>
                <a:srgbClr val="383535"/>
              </a:buClr>
            </a:pPr>
            <a:r>
              <a:rPr lang="tr-TR" sz="18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Tırmanmak</a:t>
            </a:r>
            <a:endParaRPr lang="tr-TR" sz="18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Yuvarlatılmış Dikdörtgen 17"/>
          <p:cNvSpPr/>
          <p:nvPr/>
        </p:nvSpPr>
        <p:spPr>
          <a:xfrm>
            <a:off x="1143017" y="5757898"/>
            <a:ext cx="2380368" cy="454421"/>
          </a:xfrm>
          <a:prstGeom prst="roundRect">
            <a:avLst/>
          </a:prstGeom>
          <a:solidFill>
            <a:srgbClr val="43E4FF"/>
          </a:solidFill>
          <a:ln w="25400" cap="flat" cmpd="sng" algn="ctr">
            <a:solidFill>
              <a:srgbClr val="0097B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9" name="Unvan 2"/>
          <p:cNvSpPr txBox="1">
            <a:spLocks/>
          </p:cNvSpPr>
          <p:nvPr/>
        </p:nvSpPr>
        <p:spPr>
          <a:xfrm>
            <a:off x="1205908" y="5773761"/>
            <a:ext cx="2254586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/>
            <a:r>
              <a:rPr lang="tr-TR" sz="20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Swim</a:t>
            </a:r>
            <a:endParaRPr lang="tr-TR" sz="20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Yuvarlatılmış Dikdörtgen 19"/>
          <p:cNvSpPr/>
          <p:nvPr/>
        </p:nvSpPr>
        <p:spPr>
          <a:xfrm>
            <a:off x="1358015" y="6212319"/>
            <a:ext cx="2001570" cy="429167"/>
          </a:xfrm>
          <a:prstGeom prst="roundRect">
            <a:avLst/>
          </a:prstGeom>
          <a:solidFill>
            <a:srgbClr val="BDF6FF"/>
          </a:solidFill>
          <a:ln w="25400" cap="flat" cmpd="sng" algn="ctr">
            <a:solidFill>
              <a:srgbClr val="0097B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1" name="Unvan 2"/>
          <p:cNvSpPr txBox="1">
            <a:spLocks/>
          </p:cNvSpPr>
          <p:nvPr/>
        </p:nvSpPr>
        <p:spPr>
          <a:xfrm>
            <a:off x="1416990" y="6260991"/>
            <a:ext cx="1883619" cy="33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>
              <a:buClr>
                <a:srgbClr val="383535"/>
              </a:buClr>
            </a:pPr>
            <a:r>
              <a:rPr lang="tr-TR" sz="18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Yüzmek</a:t>
            </a:r>
            <a:endParaRPr lang="tr-TR" sz="18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Yuvarlatılmış Dikdörtgen 21"/>
          <p:cNvSpPr/>
          <p:nvPr/>
        </p:nvSpPr>
        <p:spPr>
          <a:xfrm>
            <a:off x="4883744" y="5757898"/>
            <a:ext cx="2380368" cy="454421"/>
          </a:xfrm>
          <a:prstGeom prst="roundRect">
            <a:avLst/>
          </a:prstGeom>
          <a:solidFill>
            <a:srgbClr val="43E4FF"/>
          </a:solidFill>
          <a:ln w="25400" cap="flat" cmpd="sng" algn="ctr">
            <a:solidFill>
              <a:srgbClr val="0097B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3" name="Unvan 2"/>
          <p:cNvSpPr txBox="1">
            <a:spLocks/>
          </p:cNvSpPr>
          <p:nvPr/>
        </p:nvSpPr>
        <p:spPr>
          <a:xfrm>
            <a:off x="4946635" y="5773761"/>
            <a:ext cx="2254586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/>
            <a:r>
              <a:rPr lang="tr-TR" sz="20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Skip</a:t>
            </a:r>
            <a:r>
              <a:rPr lang="tr-TR" sz="20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tr-TR" sz="20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rope</a:t>
            </a:r>
            <a:endParaRPr lang="tr-TR" sz="20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Yuvarlatılmış Dikdörtgen 23"/>
          <p:cNvSpPr/>
          <p:nvPr/>
        </p:nvSpPr>
        <p:spPr>
          <a:xfrm>
            <a:off x="5098742" y="6212319"/>
            <a:ext cx="2001570" cy="429167"/>
          </a:xfrm>
          <a:prstGeom prst="roundRect">
            <a:avLst/>
          </a:prstGeom>
          <a:solidFill>
            <a:srgbClr val="BDF6FF"/>
          </a:solidFill>
          <a:ln w="25400" cap="flat" cmpd="sng" algn="ctr">
            <a:solidFill>
              <a:srgbClr val="0097B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5" name="Unvan 2"/>
          <p:cNvSpPr txBox="1">
            <a:spLocks/>
          </p:cNvSpPr>
          <p:nvPr/>
        </p:nvSpPr>
        <p:spPr>
          <a:xfrm>
            <a:off x="5157717" y="6260991"/>
            <a:ext cx="1883619" cy="33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>
              <a:buClr>
                <a:srgbClr val="383535"/>
              </a:buClr>
            </a:pPr>
            <a:r>
              <a:rPr lang="tr-TR" sz="18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İp atlamak</a:t>
            </a:r>
            <a:endParaRPr lang="tr-TR" sz="18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" name="Yuvarlatılmış Dikdörtgen 25"/>
          <p:cNvSpPr/>
          <p:nvPr/>
        </p:nvSpPr>
        <p:spPr>
          <a:xfrm>
            <a:off x="8399655" y="5757898"/>
            <a:ext cx="2380368" cy="454421"/>
          </a:xfrm>
          <a:prstGeom prst="roundRect">
            <a:avLst/>
          </a:prstGeom>
          <a:solidFill>
            <a:srgbClr val="43E4FF"/>
          </a:solidFill>
          <a:ln w="25400" cap="flat" cmpd="sng" algn="ctr">
            <a:solidFill>
              <a:srgbClr val="0097B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7" name="Unvan 2"/>
          <p:cNvSpPr txBox="1">
            <a:spLocks/>
          </p:cNvSpPr>
          <p:nvPr/>
        </p:nvSpPr>
        <p:spPr>
          <a:xfrm>
            <a:off x="8462546" y="5773761"/>
            <a:ext cx="2254586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/>
            <a:r>
              <a:rPr lang="tr-TR" sz="20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Run</a:t>
            </a:r>
            <a:endParaRPr lang="tr-TR" sz="20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" name="Yuvarlatılmış Dikdörtgen 27"/>
          <p:cNvSpPr/>
          <p:nvPr/>
        </p:nvSpPr>
        <p:spPr>
          <a:xfrm>
            <a:off x="8614653" y="6212319"/>
            <a:ext cx="2001570" cy="429167"/>
          </a:xfrm>
          <a:prstGeom prst="roundRect">
            <a:avLst/>
          </a:prstGeom>
          <a:solidFill>
            <a:srgbClr val="BDF6FF"/>
          </a:solidFill>
          <a:ln w="25400" cap="flat" cmpd="sng" algn="ctr">
            <a:solidFill>
              <a:srgbClr val="0097B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9" name="Unvan 2"/>
          <p:cNvSpPr txBox="1">
            <a:spLocks/>
          </p:cNvSpPr>
          <p:nvPr/>
        </p:nvSpPr>
        <p:spPr>
          <a:xfrm>
            <a:off x="8673628" y="6260991"/>
            <a:ext cx="1883619" cy="33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>
              <a:buClr>
                <a:srgbClr val="383535"/>
              </a:buClr>
            </a:pPr>
            <a:r>
              <a:rPr lang="tr-TR" sz="18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Koşmak</a:t>
            </a:r>
            <a:endParaRPr lang="tr-TR" sz="18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4255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 animBg="1"/>
      <p:bldP spid="5" grpId="0"/>
      <p:bldP spid="10" grpId="0" animBg="1"/>
      <p:bldP spid="11" grpId="0"/>
      <p:bldP spid="12" grpId="0" animBg="1"/>
      <p:bldP spid="13" grpId="0"/>
      <p:bldP spid="14" grpId="0" animBg="1"/>
      <p:bldP spid="15" grpId="0"/>
      <p:bldP spid="16" grpId="0" animBg="1"/>
      <p:bldP spid="17" grpId="0"/>
      <p:bldP spid="18" grpId="0" animBg="1"/>
      <p:bldP spid="19" grpId="0"/>
      <p:bldP spid="20" grpId="0" animBg="1"/>
      <p:bldP spid="21" grpId="0"/>
      <p:bldP spid="22" grpId="0" animBg="1"/>
      <p:bldP spid="23" grpId="0"/>
      <p:bldP spid="24" grpId="0" animBg="1"/>
      <p:bldP spid="25" grpId="0"/>
      <p:bldP spid="26" grpId="0" animBg="1"/>
      <p:bldP spid="27" grpId="0"/>
      <p:bldP spid="28" grpId="0" animBg="1"/>
      <p:bldP spid="2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uvarlatılmış Dikdörtgen 1"/>
          <p:cNvSpPr/>
          <p:nvPr/>
        </p:nvSpPr>
        <p:spPr>
          <a:xfrm>
            <a:off x="954841" y="2725940"/>
            <a:ext cx="2380368" cy="454421"/>
          </a:xfrm>
          <a:prstGeom prst="roundRect">
            <a:avLst/>
          </a:prstGeom>
          <a:solidFill>
            <a:srgbClr val="43E4FF"/>
          </a:solidFill>
          <a:ln w="25400" cap="flat" cmpd="sng" algn="ctr">
            <a:solidFill>
              <a:srgbClr val="0097B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" name="Unvan 2"/>
          <p:cNvSpPr txBox="1">
            <a:spLocks/>
          </p:cNvSpPr>
          <p:nvPr/>
        </p:nvSpPr>
        <p:spPr>
          <a:xfrm>
            <a:off x="1017732" y="2741803"/>
            <a:ext cx="2254586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/>
            <a:r>
              <a:rPr lang="tr-TR" sz="20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Swing</a:t>
            </a:r>
            <a:endParaRPr lang="tr-TR" sz="20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Yuvarlatılmış Dikdörtgen 3"/>
          <p:cNvSpPr/>
          <p:nvPr/>
        </p:nvSpPr>
        <p:spPr>
          <a:xfrm>
            <a:off x="1169839" y="3180361"/>
            <a:ext cx="2001570" cy="429167"/>
          </a:xfrm>
          <a:prstGeom prst="roundRect">
            <a:avLst/>
          </a:prstGeom>
          <a:solidFill>
            <a:srgbClr val="BDF6FF"/>
          </a:solidFill>
          <a:ln w="25400" cap="flat" cmpd="sng" algn="ctr">
            <a:solidFill>
              <a:srgbClr val="0097B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5" name="Unvan 2"/>
          <p:cNvSpPr txBox="1">
            <a:spLocks/>
          </p:cNvSpPr>
          <p:nvPr/>
        </p:nvSpPr>
        <p:spPr>
          <a:xfrm>
            <a:off x="1228814" y="3229033"/>
            <a:ext cx="1883619" cy="33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>
              <a:buClr>
                <a:srgbClr val="383535"/>
              </a:buClr>
            </a:pPr>
            <a:r>
              <a:rPr lang="tr-TR" sz="18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Sallanmak</a:t>
            </a:r>
            <a:endParaRPr lang="tr-TR" sz="18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Yuvarlatılmış Dikdörtgen 5"/>
          <p:cNvSpPr/>
          <p:nvPr/>
        </p:nvSpPr>
        <p:spPr>
          <a:xfrm>
            <a:off x="3934806" y="2725941"/>
            <a:ext cx="2380368" cy="454421"/>
          </a:xfrm>
          <a:prstGeom prst="roundRect">
            <a:avLst/>
          </a:prstGeom>
          <a:solidFill>
            <a:srgbClr val="43E4FF"/>
          </a:solidFill>
          <a:ln w="25400" cap="flat" cmpd="sng" algn="ctr">
            <a:solidFill>
              <a:srgbClr val="0097B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7" name="Unvan 2"/>
          <p:cNvSpPr txBox="1">
            <a:spLocks/>
          </p:cNvSpPr>
          <p:nvPr/>
        </p:nvSpPr>
        <p:spPr>
          <a:xfrm>
            <a:off x="3997697" y="2741804"/>
            <a:ext cx="2254586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/>
            <a:r>
              <a:rPr lang="tr-TR" sz="20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Sail</a:t>
            </a:r>
            <a:r>
              <a:rPr lang="tr-TR" sz="20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tr-TR" sz="20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boat</a:t>
            </a:r>
            <a:endParaRPr lang="tr-TR" sz="20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Yuvarlatılmış Dikdörtgen 7"/>
          <p:cNvSpPr/>
          <p:nvPr/>
        </p:nvSpPr>
        <p:spPr>
          <a:xfrm>
            <a:off x="4149804" y="3180362"/>
            <a:ext cx="2001570" cy="429167"/>
          </a:xfrm>
          <a:prstGeom prst="roundRect">
            <a:avLst/>
          </a:prstGeom>
          <a:solidFill>
            <a:srgbClr val="BDF6FF"/>
          </a:solidFill>
          <a:ln w="25400" cap="flat" cmpd="sng" algn="ctr">
            <a:solidFill>
              <a:srgbClr val="0097B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9" name="Unvan 2"/>
          <p:cNvSpPr txBox="1">
            <a:spLocks/>
          </p:cNvSpPr>
          <p:nvPr/>
        </p:nvSpPr>
        <p:spPr>
          <a:xfrm>
            <a:off x="4208779" y="3229034"/>
            <a:ext cx="1883619" cy="33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>
              <a:buClr>
                <a:srgbClr val="383535"/>
              </a:buClr>
            </a:pPr>
            <a:r>
              <a:rPr lang="tr-TR" sz="18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Tekne kullanmak</a:t>
            </a:r>
            <a:endParaRPr lang="tr-TR" sz="18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Yuvarlatılmış Dikdörtgen 17"/>
          <p:cNvSpPr/>
          <p:nvPr/>
        </p:nvSpPr>
        <p:spPr>
          <a:xfrm>
            <a:off x="6530172" y="2710078"/>
            <a:ext cx="2380368" cy="454421"/>
          </a:xfrm>
          <a:prstGeom prst="roundRect">
            <a:avLst/>
          </a:prstGeom>
          <a:solidFill>
            <a:srgbClr val="43E4FF"/>
          </a:solidFill>
          <a:ln w="25400" cap="flat" cmpd="sng" algn="ctr">
            <a:solidFill>
              <a:srgbClr val="0097B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9" name="Unvan 2"/>
          <p:cNvSpPr txBox="1">
            <a:spLocks/>
          </p:cNvSpPr>
          <p:nvPr/>
        </p:nvSpPr>
        <p:spPr>
          <a:xfrm>
            <a:off x="6593063" y="2725941"/>
            <a:ext cx="2254586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/>
            <a:r>
              <a:rPr lang="tr-TR" sz="20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Rollerblade</a:t>
            </a:r>
            <a:endParaRPr lang="tr-TR" sz="20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Yuvarlatılmış Dikdörtgen 19"/>
          <p:cNvSpPr/>
          <p:nvPr/>
        </p:nvSpPr>
        <p:spPr>
          <a:xfrm>
            <a:off x="6745170" y="3164499"/>
            <a:ext cx="2001570" cy="429167"/>
          </a:xfrm>
          <a:prstGeom prst="roundRect">
            <a:avLst/>
          </a:prstGeom>
          <a:solidFill>
            <a:srgbClr val="BDF6FF"/>
          </a:solidFill>
          <a:ln w="25400" cap="flat" cmpd="sng" algn="ctr">
            <a:solidFill>
              <a:srgbClr val="0097B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1" name="Unvan 2"/>
          <p:cNvSpPr txBox="1">
            <a:spLocks/>
          </p:cNvSpPr>
          <p:nvPr/>
        </p:nvSpPr>
        <p:spPr>
          <a:xfrm>
            <a:off x="6804145" y="3213171"/>
            <a:ext cx="1883619" cy="33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>
              <a:buClr>
                <a:srgbClr val="383535"/>
              </a:buClr>
            </a:pPr>
            <a:r>
              <a:rPr lang="tr-TR" sz="18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Paten sürmek</a:t>
            </a:r>
            <a:endParaRPr lang="tr-TR" sz="18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Yuvarlatılmış Dikdörtgen 21"/>
          <p:cNvSpPr/>
          <p:nvPr/>
        </p:nvSpPr>
        <p:spPr>
          <a:xfrm>
            <a:off x="9176736" y="2725940"/>
            <a:ext cx="2380368" cy="454421"/>
          </a:xfrm>
          <a:prstGeom prst="roundRect">
            <a:avLst/>
          </a:prstGeom>
          <a:solidFill>
            <a:srgbClr val="43E4FF"/>
          </a:solidFill>
          <a:ln w="25400" cap="flat" cmpd="sng" algn="ctr">
            <a:solidFill>
              <a:srgbClr val="0097B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3" name="Unvan 2"/>
          <p:cNvSpPr txBox="1">
            <a:spLocks/>
          </p:cNvSpPr>
          <p:nvPr/>
        </p:nvSpPr>
        <p:spPr>
          <a:xfrm>
            <a:off x="9239627" y="2741803"/>
            <a:ext cx="2254586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/>
            <a:r>
              <a:rPr lang="tr-TR" sz="20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Fly</a:t>
            </a:r>
            <a:r>
              <a:rPr lang="tr-TR" sz="20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 a kite</a:t>
            </a:r>
            <a:endParaRPr lang="tr-TR" sz="20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Yuvarlatılmış Dikdörtgen 23"/>
          <p:cNvSpPr/>
          <p:nvPr/>
        </p:nvSpPr>
        <p:spPr>
          <a:xfrm>
            <a:off x="9391734" y="3180361"/>
            <a:ext cx="2001570" cy="429167"/>
          </a:xfrm>
          <a:prstGeom prst="roundRect">
            <a:avLst/>
          </a:prstGeom>
          <a:solidFill>
            <a:srgbClr val="BDF6FF"/>
          </a:solidFill>
          <a:ln w="25400" cap="flat" cmpd="sng" algn="ctr">
            <a:solidFill>
              <a:srgbClr val="0097B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5" name="Unvan 2"/>
          <p:cNvSpPr txBox="1">
            <a:spLocks/>
          </p:cNvSpPr>
          <p:nvPr/>
        </p:nvSpPr>
        <p:spPr>
          <a:xfrm>
            <a:off x="9450709" y="3229033"/>
            <a:ext cx="1883619" cy="33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>
              <a:buClr>
                <a:srgbClr val="383535"/>
              </a:buClr>
            </a:pPr>
            <a:r>
              <a:rPr lang="tr-TR" sz="18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Uçurtma uçurmak</a:t>
            </a:r>
            <a:endParaRPr lang="tr-TR" sz="18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" name="Yuvarlatılmış Dikdörtgen 25"/>
          <p:cNvSpPr/>
          <p:nvPr/>
        </p:nvSpPr>
        <p:spPr>
          <a:xfrm>
            <a:off x="891950" y="5701930"/>
            <a:ext cx="2380368" cy="454421"/>
          </a:xfrm>
          <a:prstGeom prst="roundRect">
            <a:avLst/>
          </a:prstGeom>
          <a:solidFill>
            <a:srgbClr val="43E4FF"/>
          </a:solidFill>
          <a:ln w="25400" cap="flat" cmpd="sng" algn="ctr">
            <a:solidFill>
              <a:srgbClr val="0097B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7" name="Unvan 2"/>
          <p:cNvSpPr txBox="1">
            <a:spLocks/>
          </p:cNvSpPr>
          <p:nvPr/>
        </p:nvSpPr>
        <p:spPr>
          <a:xfrm>
            <a:off x="954841" y="5717793"/>
            <a:ext cx="2254586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/>
            <a:r>
              <a:rPr lang="tr-TR" sz="20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Study</a:t>
            </a:r>
            <a:endParaRPr lang="tr-TR" sz="20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" name="Yuvarlatılmış Dikdörtgen 27"/>
          <p:cNvSpPr/>
          <p:nvPr/>
        </p:nvSpPr>
        <p:spPr>
          <a:xfrm>
            <a:off x="1106948" y="6156351"/>
            <a:ext cx="2001570" cy="429167"/>
          </a:xfrm>
          <a:prstGeom prst="roundRect">
            <a:avLst/>
          </a:prstGeom>
          <a:solidFill>
            <a:srgbClr val="BDF6FF"/>
          </a:solidFill>
          <a:ln w="25400" cap="flat" cmpd="sng" algn="ctr">
            <a:solidFill>
              <a:srgbClr val="0097B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9" name="Unvan 2"/>
          <p:cNvSpPr txBox="1">
            <a:spLocks/>
          </p:cNvSpPr>
          <p:nvPr/>
        </p:nvSpPr>
        <p:spPr>
          <a:xfrm>
            <a:off x="1165923" y="6205023"/>
            <a:ext cx="1883619" cy="33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>
              <a:buClr>
                <a:srgbClr val="383535"/>
              </a:buClr>
            </a:pPr>
            <a:r>
              <a:rPr lang="tr-TR" sz="18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Ders çalışmak</a:t>
            </a:r>
            <a:endParaRPr lang="tr-TR" sz="18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4" name="Yuvarlatılmış Dikdörtgen 33"/>
          <p:cNvSpPr/>
          <p:nvPr/>
        </p:nvSpPr>
        <p:spPr>
          <a:xfrm>
            <a:off x="3796107" y="5701930"/>
            <a:ext cx="2380368" cy="454421"/>
          </a:xfrm>
          <a:prstGeom prst="roundRect">
            <a:avLst/>
          </a:prstGeom>
          <a:solidFill>
            <a:srgbClr val="43E4FF"/>
          </a:solidFill>
          <a:ln w="25400" cap="flat" cmpd="sng" algn="ctr">
            <a:solidFill>
              <a:srgbClr val="0097B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5" name="Unvan 2"/>
          <p:cNvSpPr txBox="1">
            <a:spLocks/>
          </p:cNvSpPr>
          <p:nvPr/>
        </p:nvSpPr>
        <p:spPr>
          <a:xfrm>
            <a:off x="3858998" y="5717793"/>
            <a:ext cx="2254586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/>
            <a:r>
              <a:rPr lang="tr-TR" sz="20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Draw</a:t>
            </a:r>
            <a:endParaRPr lang="tr-TR" sz="20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6" name="Yuvarlatılmış Dikdörtgen 35"/>
          <p:cNvSpPr/>
          <p:nvPr/>
        </p:nvSpPr>
        <p:spPr>
          <a:xfrm>
            <a:off x="4011105" y="6156351"/>
            <a:ext cx="2001570" cy="429167"/>
          </a:xfrm>
          <a:prstGeom prst="roundRect">
            <a:avLst/>
          </a:prstGeom>
          <a:solidFill>
            <a:srgbClr val="BDF6FF"/>
          </a:solidFill>
          <a:ln w="25400" cap="flat" cmpd="sng" algn="ctr">
            <a:solidFill>
              <a:srgbClr val="0097B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7" name="Unvan 2"/>
          <p:cNvSpPr txBox="1">
            <a:spLocks/>
          </p:cNvSpPr>
          <p:nvPr/>
        </p:nvSpPr>
        <p:spPr>
          <a:xfrm>
            <a:off x="4070080" y="6205023"/>
            <a:ext cx="1883619" cy="33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>
              <a:buClr>
                <a:srgbClr val="383535"/>
              </a:buClr>
            </a:pPr>
            <a:r>
              <a:rPr lang="tr-TR" sz="18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Resim çizmek</a:t>
            </a:r>
            <a:endParaRPr lang="tr-TR" sz="18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8" name="Yuvarlatılmış Dikdörtgen 37"/>
          <p:cNvSpPr/>
          <p:nvPr/>
        </p:nvSpPr>
        <p:spPr>
          <a:xfrm>
            <a:off x="6562314" y="5701930"/>
            <a:ext cx="2380368" cy="454421"/>
          </a:xfrm>
          <a:prstGeom prst="roundRect">
            <a:avLst/>
          </a:prstGeom>
          <a:solidFill>
            <a:srgbClr val="43E4FF"/>
          </a:solidFill>
          <a:ln w="25400" cap="flat" cmpd="sng" algn="ctr">
            <a:solidFill>
              <a:srgbClr val="0097B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9" name="Unvan 2"/>
          <p:cNvSpPr txBox="1">
            <a:spLocks/>
          </p:cNvSpPr>
          <p:nvPr/>
        </p:nvSpPr>
        <p:spPr>
          <a:xfrm>
            <a:off x="6625205" y="5717793"/>
            <a:ext cx="2254586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/>
            <a:r>
              <a:rPr lang="tr-TR" sz="20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Play</a:t>
            </a:r>
            <a:endParaRPr lang="tr-TR" sz="20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0" name="Yuvarlatılmış Dikdörtgen 39"/>
          <p:cNvSpPr/>
          <p:nvPr/>
        </p:nvSpPr>
        <p:spPr>
          <a:xfrm>
            <a:off x="6777312" y="6156351"/>
            <a:ext cx="2001570" cy="429167"/>
          </a:xfrm>
          <a:prstGeom prst="roundRect">
            <a:avLst/>
          </a:prstGeom>
          <a:solidFill>
            <a:srgbClr val="BDF6FF"/>
          </a:solidFill>
          <a:ln w="25400" cap="flat" cmpd="sng" algn="ctr">
            <a:solidFill>
              <a:srgbClr val="0097B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41" name="Unvan 2"/>
          <p:cNvSpPr txBox="1">
            <a:spLocks/>
          </p:cNvSpPr>
          <p:nvPr/>
        </p:nvSpPr>
        <p:spPr>
          <a:xfrm>
            <a:off x="6836287" y="6205023"/>
            <a:ext cx="1883619" cy="33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>
              <a:buClr>
                <a:srgbClr val="383535"/>
              </a:buClr>
            </a:pPr>
            <a:r>
              <a:rPr lang="tr-TR" sz="18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Oynamak</a:t>
            </a:r>
            <a:endParaRPr lang="tr-TR" sz="18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2" name="Yuvarlatılmış Dikdörtgen 41"/>
          <p:cNvSpPr/>
          <p:nvPr/>
        </p:nvSpPr>
        <p:spPr>
          <a:xfrm>
            <a:off x="9277645" y="5701930"/>
            <a:ext cx="2380368" cy="454421"/>
          </a:xfrm>
          <a:prstGeom prst="roundRect">
            <a:avLst/>
          </a:prstGeom>
          <a:solidFill>
            <a:srgbClr val="43E4FF"/>
          </a:solidFill>
          <a:ln w="25400" cap="flat" cmpd="sng" algn="ctr">
            <a:solidFill>
              <a:srgbClr val="0097B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43" name="Unvan 2"/>
          <p:cNvSpPr txBox="1">
            <a:spLocks/>
          </p:cNvSpPr>
          <p:nvPr/>
        </p:nvSpPr>
        <p:spPr>
          <a:xfrm>
            <a:off x="9340536" y="5717793"/>
            <a:ext cx="2254586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/>
            <a:r>
              <a:rPr lang="tr-TR" sz="20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Drive</a:t>
            </a:r>
            <a:endParaRPr lang="tr-TR" sz="20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4" name="Yuvarlatılmış Dikdörtgen 43"/>
          <p:cNvSpPr/>
          <p:nvPr/>
        </p:nvSpPr>
        <p:spPr>
          <a:xfrm>
            <a:off x="9492643" y="6156351"/>
            <a:ext cx="2001570" cy="429167"/>
          </a:xfrm>
          <a:prstGeom prst="roundRect">
            <a:avLst/>
          </a:prstGeom>
          <a:solidFill>
            <a:srgbClr val="BDF6FF"/>
          </a:solidFill>
          <a:ln w="25400" cap="flat" cmpd="sng" algn="ctr">
            <a:solidFill>
              <a:srgbClr val="0097B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45" name="Unvan 2"/>
          <p:cNvSpPr txBox="1">
            <a:spLocks/>
          </p:cNvSpPr>
          <p:nvPr/>
        </p:nvSpPr>
        <p:spPr>
          <a:xfrm>
            <a:off x="9551618" y="6205023"/>
            <a:ext cx="1883619" cy="33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>
              <a:buClr>
                <a:srgbClr val="383535"/>
              </a:buClr>
            </a:pPr>
            <a:r>
              <a:rPr lang="tr-TR" sz="18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Sürmek</a:t>
            </a:r>
            <a:endParaRPr lang="tr-TR" sz="18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7611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2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2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2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2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 animBg="1"/>
      <p:bldP spid="5" grpId="0"/>
      <p:bldP spid="6" grpId="0" animBg="1"/>
      <p:bldP spid="7" grpId="0"/>
      <p:bldP spid="8" grpId="0" animBg="1"/>
      <p:bldP spid="9" grpId="0"/>
      <p:bldP spid="18" grpId="0" animBg="1"/>
      <p:bldP spid="19" grpId="0"/>
      <p:bldP spid="20" grpId="0" animBg="1"/>
      <p:bldP spid="21" grpId="0"/>
      <p:bldP spid="22" grpId="0" animBg="1"/>
      <p:bldP spid="23" grpId="0"/>
      <p:bldP spid="24" grpId="0" animBg="1"/>
      <p:bldP spid="25" grpId="0"/>
      <p:bldP spid="26" grpId="0" animBg="1"/>
      <p:bldP spid="27" grpId="0"/>
      <p:bldP spid="28" grpId="0" animBg="1"/>
      <p:bldP spid="29" grpId="0"/>
      <p:bldP spid="34" grpId="0" animBg="1"/>
      <p:bldP spid="35" grpId="0"/>
      <p:bldP spid="36" grpId="0" animBg="1"/>
      <p:bldP spid="37" grpId="0"/>
      <p:bldP spid="38" grpId="0" animBg="1"/>
      <p:bldP spid="39" grpId="0"/>
      <p:bldP spid="40" grpId="0" animBg="1"/>
      <p:bldP spid="41" grpId="0"/>
      <p:bldP spid="42" grpId="0" animBg="1"/>
      <p:bldP spid="43" grpId="0"/>
      <p:bldP spid="44" grpId="0" animBg="1"/>
      <p:bldP spid="4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Yuvarlatılmış Dikdörtgen 124"/>
          <p:cNvSpPr/>
          <p:nvPr/>
        </p:nvSpPr>
        <p:spPr>
          <a:xfrm>
            <a:off x="1094717" y="1293239"/>
            <a:ext cx="2327074" cy="454421"/>
          </a:xfrm>
          <a:prstGeom prst="roundRect">
            <a:avLst/>
          </a:prstGeom>
          <a:solidFill>
            <a:srgbClr val="43E4FF"/>
          </a:solidFill>
          <a:ln w="25400" cap="flat" cmpd="sng" algn="ctr">
            <a:solidFill>
              <a:srgbClr val="0097B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1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26" name="Unvan 2"/>
          <p:cNvSpPr txBox="1">
            <a:spLocks/>
          </p:cNvSpPr>
          <p:nvPr/>
        </p:nvSpPr>
        <p:spPr>
          <a:xfrm>
            <a:off x="1157608" y="1309102"/>
            <a:ext cx="2162247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r>
              <a:rPr lang="tr-TR" sz="18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Rent</a:t>
            </a:r>
            <a:endParaRPr lang="tr-TR" sz="18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7" name="Yuvarlatılmış Dikdörtgen 126"/>
          <p:cNvSpPr/>
          <p:nvPr/>
        </p:nvSpPr>
        <p:spPr>
          <a:xfrm>
            <a:off x="1094717" y="1747660"/>
            <a:ext cx="2001570" cy="429167"/>
          </a:xfrm>
          <a:prstGeom prst="roundRect">
            <a:avLst/>
          </a:prstGeom>
          <a:solidFill>
            <a:srgbClr val="BDF6FF"/>
          </a:solidFill>
          <a:ln w="25400" cap="flat" cmpd="sng" algn="ctr">
            <a:solidFill>
              <a:srgbClr val="0097B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1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28" name="Unvan 2"/>
          <p:cNvSpPr txBox="1">
            <a:spLocks/>
          </p:cNvSpPr>
          <p:nvPr/>
        </p:nvSpPr>
        <p:spPr>
          <a:xfrm>
            <a:off x="1153692" y="1796332"/>
            <a:ext cx="1883619" cy="33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>
              <a:buClr>
                <a:srgbClr val="383535"/>
              </a:buClr>
            </a:pPr>
            <a:r>
              <a:rPr lang="tr-TR" sz="18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Kiralamak</a:t>
            </a:r>
            <a:endParaRPr lang="tr-TR" sz="18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9" name="Yuvarlatılmış Dikdörtgen 128"/>
          <p:cNvSpPr/>
          <p:nvPr/>
        </p:nvSpPr>
        <p:spPr>
          <a:xfrm>
            <a:off x="1090801" y="2299486"/>
            <a:ext cx="2327074" cy="454421"/>
          </a:xfrm>
          <a:prstGeom prst="roundRect">
            <a:avLst/>
          </a:prstGeom>
          <a:solidFill>
            <a:srgbClr val="43E4FF"/>
          </a:solidFill>
          <a:ln w="25400" cap="flat" cmpd="sng" algn="ctr">
            <a:solidFill>
              <a:srgbClr val="0097B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1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30" name="Unvan 2"/>
          <p:cNvSpPr txBox="1">
            <a:spLocks/>
          </p:cNvSpPr>
          <p:nvPr/>
        </p:nvSpPr>
        <p:spPr>
          <a:xfrm>
            <a:off x="1153692" y="2315349"/>
            <a:ext cx="2162247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r>
              <a:rPr lang="tr-TR" sz="18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Buy</a:t>
            </a:r>
            <a:endParaRPr lang="tr-TR" sz="18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1" name="Yuvarlatılmış Dikdörtgen 130"/>
          <p:cNvSpPr/>
          <p:nvPr/>
        </p:nvSpPr>
        <p:spPr>
          <a:xfrm>
            <a:off x="1090801" y="2753907"/>
            <a:ext cx="2001570" cy="429167"/>
          </a:xfrm>
          <a:prstGeom prst="roundRect">
            <a:avLst/>
          </a:prstGeom>
          <a:solidFill>
            <a:srgbClr val="BDF6FF"/>
          </a:solidFill>
          <a:ln w="25400" cap="flat" cmpd="sng" algn="ctr">
            <a:solidFill>
              <a:srgbClr val="0097B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1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32" name="Unvan 2"/>
          <p:cNvSpPr txBox="1">
            <a:spLocks/>
          </p:cNvSpPr>
          <p:nvPr/>
        </p:nvSpPr>
        <p:spPr>
          <a:xfrm>
            <a:off x="1149776" y="2802579"/>
            <a:ext cx="1883619" cy="33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>
              <a:buClr>
                <a:srgbClr val="383535"/>
              </a:buClr>
            </a:pPr>
            <a:r>
              <a:rPr lang="tr-TR" sz="18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Satın almak</a:t>
            </a:r>
            <a:endParaRPr lang="tr-TR" sz="18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9" name="Yuvarlatılmış Dikdörtgen 168"/>
          <p:cNvSpPr/>
          <p:nvPr/>
        </p:nvSpPr>
        <p:spPr>
          <a:xfrm>
            <a:off x="1086885" y="3289870"/>
            <a:ext cx="2327074" cy="454421"/>
          </a:xfrm>
          <a:prstGeom prst="roundRect">
            <a:avLst/>
          </a:prstGeom>
          <a:solidFill>
            <a:srgbClr val="43E4FF"/>
          </a:solidFill>
          <a:ln w="25400" cap="flat" cmpd="sng" algn="ctr">
            <a:solidFill>
              <a:srgbClr val="0097B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1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70" name="Unvan 2"/>
          <p:cNvSpPr txBox="1">
            <a:spLocks/>
          </p:cNvSpPr>
          <p:nvPr/>
        </p:nvSpPr>
        <p:spPr>
          <a:xfrm>
            <a:off x="1149776" y="3305733"/>
            <a:ext cx="2162247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r>
              <a:rPr lang="tr-TR" sz="18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Sell</a:t>
            </a:r>
            <a:endParaRPr lang="tr-TR" sz="18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1" name="Yuvarlatılmış Dikdörtgen 170"/>
          <p:cNvSpPr/>
          <p:nvPr/>
        </p:nvSpPr>
        <p:spPr>
          <a:xfrm>
            <a:off x="1086885" y="3744291"/>
            <a:ext cx="2001570" cy="429167"/>
          </a:xfrm>
          <a:prstGeom prst="roundRect">
            <a:avLst/>
          </a:prstGeom>
          <a:solidFill>
            <a:srgbClr val="BDF6FF"/>
          </a:solidFill>
          <a:ln w="25400" cap="flat" cmpd="sng" algn="ctr">
            <a:solidFill>
              <a:srgbClr val="0097B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1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72" name="Unvan 2"/>
          <p:cNvSpPr txBox="1">
            <a:spLocks/>
          </p:cNvSpPr>
          <p:nvPr/>
        </p:nvSpPr>
        <p:spPr>
          <a:xfrm>
            <a:off x="1145860" y="3792963"/>
            <a:ext cx="1883619" cy="33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>
              <a:buClr>
                <a:srgbClr val="383535"/>
              </a:buClr>
            </a:pPr>
            <a:r>
              <a:rPr lang="tr-TR" sz="18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Satmak</a:t>
            </a:r>
            <a:endParaRPr lang="tr-TR" sz="18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3" name="Yuvarlatılmış Dikdörtgen 172"/>
          <p:cNvSpPr/>
          <p:nvPr/>
        </p:nvSpPr>
        <p:spPr>
          <a:xfrm>
            <a:off x="1082969" y="4286725"/>
            <a:ext cx="2327074" cy="454421"/>
          </a:xfrm>
          <a:prstGeom prst="roundRect">
            <a:avLst/>
          </a:prstGeom>
          <a:solidFill>
            <a:srgbClr val="43E4FF"/>
          </a:solidFill>
          <a:ln w="25400" cap="flat" cmpd="sng" algn="ctr">
            <a:solidFill>
              <a:srgbClr val="0097B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1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74" name="Unvan 2"/>
          <p:cNvSpPr txBox="1">
            <a:spLocks/>
          </p:cNvSpPr>
          <p:nvPr/>
        </p:nvSpPr>
        <p:spPr>
          <a:xfrm>
            <a:off x="1145860" y="4302588"/>
            <a:ext cx="2162247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r>
              <a:rPr lang="tr-TR" sz="18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Prepare</a:t>
            </a:r>
            <a:endParaRPr lang="tr-TR" sz="18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5" name="Yuvarlatılmış Dikdörtgen 174"/>
          <p:cNvSpPr/>
          <p:nvPr/>
        </p:nvSpPr>
        <p:spPr>
          <a:xfrm>
            <a:off x="1082969" y="4741146"/>
            <a:ext cx="2001570" cy="429167"/>
          </a:xfrm>
          <a:prstGeom prst="roundRect">
            <a:avLst/>
          </a:prstGeom>
          <a:solidFill>
            <a:srgbClr val="BDF6FF"/>
          </a:solidFill>
          <a:ln w="25400" cap="flat" cmpd="sng" algn="ctr">
            <a:solidFill>
              <a:srgbClr val="0097B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1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76" name="Unvan 2"/>
          <p:cNvSpPr txBox="1">
            <a:spLocks/>
          </p:cNvSpPr>
          <p:nvPr/>
        </p:nvSpPr>
        <p:spPr>
          <a:xfrm>
            <a:off x="1141944" y="4789818"/>
            <a:ext cx="1883619" cy="33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>
              <a:buClr>
                <a:srgbClr val="383535"/>
              </a:buClr>
            </a:pPr>
            <a:r>
              <a:rPr lang="tr-TR" sz="18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Hazırlamak</a:t>
            </a:r>
            <a:endParaRPr lang="tr-TR" sz="18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7" name="Yuvarlatılmış Dikdörtgen 176"/>
          <p:cNvSpPr/>
          <p:nvPr/>
        </p:nvSpPr>
        <p:spPr>
          <a:xfrm>
            <a:off x="1079053" y="5298112"/>
            <a:ext cx="2327074" cy="454421"/>
          </a:xfrm>
          <a:prstGeom prst="roundRect">
            <a:avLst/>
          </a:prstGeom>
          <a:solidFill>
            <a:srgbClr val="43E4FF"/>
          </a:solidFill>
          <a:ln w="25400" cap="flat" cmpd="sng" algn="ctr">
            <a:solidFill>
              <a:srgbClr val="0097B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1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78" name="Unvan 2"/>
          <p:cNvSpPr txBox="1">
            <a:spLocks/>
          </p:cNvSpPr>
          <p:nvPr/>
        </p:nvSpPr>
        <p:spPr>
          <a:xfrm>
            <a:off x="1141944" y="5313975"/>
            <a:ext cx="2162247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r>
              <a:rPr lang="tr-TR" sz="18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Wait</a:t>
            </a:r>
            <a:endParaRPr lang="tr-TR" sz="18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9" name="Yuvarlatılmış Dikdörtgen 178"/>
          <p:cNvSpPr/>
          <p:nvPr/>
        </p:nvSpPr>
        <p:spPr>
          <a:xfrm>
            <a:off x="1079053" y="5752533"/>
            <a:ext cx="2001570" cy="429167"/>
          </a:xfrm>
          <a:prstGeom prst="roundRect">
            <a:avLst/>
          </a:prstGeom>
          <a:solidFill>
            <a:srgbClr val="BDF6FF"/>
          </a:solidFill>
          <a:ln w="25400" cap="flat" cmpd="sng" algn="ctr">
            <a:solidFill>
              <a:srgbClr val="0097B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1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80" name="Unvan 2"/>
          <p:cNvSpPr txBox="1">
            <a:spLocks/>
          </p:cNvSpPr>
          <p:nvPr/>
        </p:nvSpPr>
        <p:spPr>
          <a:xfrm>
            <a:off x="1138028" y="5801205"/>
            <a:ext cx="1883619" cy="33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>
              <a:buClr>
                <a:srgbClr val="383535"/>
              </a:buClr>
            </a:pPr>
            <a:r>
              <a:rPr lang="tr-TR" sz="18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Beklemek</a:t>
            </a:r>
            <a:endParaRPr lang="tr-TR" sz="18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5" name="Yuvarlatılmış Dikdörtgen 184"/>
          <p:cNvSpPr/>
          <p:nvPr/>
        </p:nvSpPr>
        <p:spPr>
          <a:xfrm>
            <a:off x="4958858" y="2299486"/>
            <a:ext cx="2327074" cy="454421"/>
          </a:xfrm>
          <a:prstGeom prst="roundRect">
            <a:avLst/>
          </a:prstGeom>
          <a:solidFill>
            <a:srgbClr val="43E4FF"/>
          </a:solidFill>
          <a:ln w="25400" cap="flat" cmpd="sng" algn="ctr">
            <a:solidFill>
              <a:srgbClr val="0097B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1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86" name="Unvan 2"/>
          <p:cNvSpPr txBox="1">
            <a:spLocks/>
          </p:cNvSpPr>
          <p:nvPr/>
        </p:nvSpPr>
        <p:spPr>
          <a:xfrm>
            <a:off x="5021749" y="2315349"/>
            <a:ext cx="2162247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r>
              <a:rPr lang="tr-TR" sz="18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Take</a:t>
            </a:r>
            <a:r>
              <a:rPr lang="tr-TR" sz="18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18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care</a:t>
            </a:r>
            <a:endParaRPr lang="tr-TR" sz="18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7" name="Yuvarlatılmış Dikdörtgen 186"/>
          <p:cNvSpPr/>
          <p:nvPr/>
        </p:nvSpPr>
        <p:spPr>
          <a:xfrm>
            <a:off x="4958858" y="2753907"/>
            <a:ext cx="2001570" cy="429167"/>
          </a:xfrm>
          <a:prstGeom prst="roundRect">
            <a:avLst/>
          </a:prstGeom>
          <a:solidFill>
            <a:srgbClr val="BDF6FF"/>
          </a:solidFill>
          <a:ln w="25400" cap="flat" cmpd="sng" algn="ctr">
            <a:solidFill>
              <a:srgbClr val="0097B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1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88" name="Unvan 2"/>
          <p:cNvSpPr txBox="1">
            <a:spLocks/>
          </p:cNvSpPr>
          <p:nvPr/>
        </p:nvSpPr>
        <p:spPr>
          <a:xfrm>
            <a:off x="5017833" y="2802579"/>
            <a:ext cx="1942595" cy="33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>
              <a:buClr>
                <a:srgbClr val="383535"/>
              </a:buClr>
            </a:pPr>
            <a:r>
              <a:rPr lang="tr-TR" sz="14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Bakmak / İlgilenmek</a:t>
            </a:r>
            <a:endParaRPr lang="tr-TR" sz="14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9" name="Yuvarlatılmış Dikdörtgen 188"/>
          <p:cNvSpPr/>
          <p:nvPr/>
        </p:nvSpPr>
        <p:spPr>
          <a:xfrm>
            <a:off x="4954942" y="3289870"/>
            <a:ext cx="2327074" cy="454421"/>
          </a:xfrm>
          <a:prstGeom prst="roundRect">
            <a:avLst/>
          </a:prstGeom>
          <a:solidFill>
            <a:srgbClr val="43E4FF"/>
          </a:solidFill>
          <a:ln w="25400" cap="flat" cmpd="sng" algn="ctr">
            <a:solidFill>
              <a:srgbClr val="0097B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1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90" name="Unvan 2"/>
          <p:cNvSpPr txBox="1">
            <a:spLocks/>
          </p:cNvSpPr>
          <p:nvPr/>
        </p:nvSpPr>
        <p:spPr>
          <a:xfrm>
            <a:off x="5017833" y="3305733"/>
            <a:ext cx="2162247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r>
              <a:rPr lang="tr-TR" sz="18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Feed</a:t>
            </a:r>
            <a:endParaRPr lang="tr-TR" sz="18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1" name="Yuvarlatılmış Dikdörtgen 190"/>
          <p:cNvSpPr/>
          <p:nvPr/>
        </p:nvSpPr>
        <p:spPr>
          <a:xfrm>
            <a:off x="4954942" y="3744291"/>
            <a:ext cx="2001570" cy="429167"/>
          </a:xfrm>
          <a:prstGeom prst="roundRect">
            <a:avLst/>
          </a:prstGeom>
          <a:solidFill>
            <a:srgbClr val="BDF6FF"/>
          </a:solidFill>
          <a:ln w="25400" cap="flat" cmpd="sng" algn="ctr">
            <a:solidFill>
              <a:srgbClr val="0097B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1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92" name="Unvan 2"/>
          <p:cNvSpPr txBox="1">
            <a:spLocks/>
          </p:cNvSpPr>
          <p:nvPr/>
        </p:nvSpPr>
        <p:spPr>
          <a:xfrm>
            <a:off x="5013917" y="3792963"/>
            <a:ext cx="1883619" cy="33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>
              <a:buClr>
                <a:srgbClr val="383535"/>
              </a:buClr>
            </a:pPr>
            <a:r>
              <a:rPr lang="tr-TR" sz="18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Beslemek</a:t>
            </a:r>
            <a:endParaRPr lang="tr-TR" sz="18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3" name="Yuvarlatılmış Dikdörtgen 192"/>
          <p:cNvSpPr/>
          <p:nvPr/>
        </p:nvSpPr>
        <p:spPr>
          <a:xfrm>
            <a:off x="4951026" y="4286725"/>
            <a:ext cx="2327074" cy="454421"/>
          </a:xfrm>
          <a:prstGeom prst="roundRect">
            <a:avLst/>
          </a:prstGeom>
          <a:solidFill>
            <a:srgbClr val="43E4FF"/>
          </a:solidFill>
          <a:ln w="25400" cap="flat" cmpd="sng" algn="ctr">
            <a:solidFill>
              <a:srgbClr val="0097B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1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94" name="Unvan 2"/>
          <p:cNvSpPr txBox="1">
            <a:spLocks/>
          </p:cNvSpPr>
          <p:nvPr/>
        </p:nvSpPr>
        <p:spPr>
          <a:xfrm>
            <a:off x="5013917" y="4302588"/>
            <a:ext cx="2162247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r>
              <a:rPr lang="tr-TR" sz="18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Water</a:t>
            </a:r>
            <a:endParaRPr lang="tr-TR" sz="18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5" name="Yuvarlatılmış Dikdörtgen 194"/>
          <p:cNvSpPr/>
          <p:nvPr/>
        </p:nvSpPr>
        <p:spPr>
          <a:xfrm>
            <a:off x="4951026" y="4741146"/>
            <a:ext cx="2001570" cy="429167"/>
          </a:xfrm>
          <a:prstGeom prst="roundRect">
            <a:avLst/>
          </a:prstGeom>
          <a:solidFill>
            <a:srgbClr val="BDF6FF"/>
          </a:solidFill>
          <a:ln w="25400" cap="flat" cmpd="sng" algn="ctr">
            <a:solidFill>
              <a:srgbClr val="0097B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1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96" name="Unvan 2"/>
          <p:cNvSpPr txBox="1">
            <a:spLocks/>
          </p:cNvSpPr>
          <p:nvPr/>
        </p:nvSpPr>
        <p:spPr>
          <a:xfrm>
            <a:off x="5010001" y="4789818"/>
            <a:ext cx="1883619" cy="33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>
              <a:buClr>
                <a:srgbClr val="383535"/>
              </a:buClr>
            </a:pPr>
            <a:r>
              <a:rPr lang="tr-TR" sz="18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 / Sulamak</a:t>
            </a:r>
            <a:endParaRPr lang="tr-TR" sz="18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2" name="Unvan 1"/>
          <p:cNvSpPr txBox="1">
            <a:spLocks/>
          </p:cNvSpPr>
          <p:nvPr/>
        </p:nvSpPr>
        <p:spPr>
          <a:xfrm>
            <a:off x="1082969" y="227936"/>
            <a:ext cx="6101027" cy="680274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4000" b="1" dirty="0" err="1" smtClean="0">
                <a:solidFill>
                  <a:srgbClr val="0097B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Other</a:t>
            </a:r>
            <a:r>
              <a:rPr lang="tr-TR" sz="4000" b="1" dirty="0" smtClean="0">
                <a:solidFill>
                  <a:srgbClr val="0097B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4000" b="1" dirty="0" err="1" smtClean="0">
                <a:solidFill>
                  <a:srgbClr val="0097B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Important</a:t>
            </a:r>
            <a:r>
              <a:rPr lang="tr-TR" sz="4000" b="1" dirty="0" smtClean="0">
                <a:solidFill>
                  <a:srgbClr val="0097B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4000" b="1" dirty="0" err="1" smtClean="0">
                <a:solidFill>
                  <a:srgbClr val="0097B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Verbs</a:t>
            </a:r>
            <a:endParaRPr lang="tr-TR" sz="3200" b="1" dirty="0">
              <a:solidFill>
                <a:srgbClr val="0097B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31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5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5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5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5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5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25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5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25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25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25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25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25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25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25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25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25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25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25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25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25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25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25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25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25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25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5" grpId="0" animBg="1"/>
      <p:bldP spid="126" grpId="0"/>
      <p:bldP spid="127" grpId="0" animBg="1"/>
      <p:bldP spid="128" grpId="0"/>
      <p:bldP spid="129" grpId="0" animBg="1"/>
      <p:bldP spid="130" grpId="0"/>
      <p:bldP spid="131" grpId="0" animBg="1"/>
      <p:bldP spid="132" grpId="0"/>
      <p:bldP spid="169" grpId="0" animBg="1"/>
      <p:bldP spid="170" grpId="0"/>
      <p:bldP spid="171" grpId="0" animBg="1"/>
      <p:bldP spid="172" grpId="0"/>
      <p:bldP spid="173" grpId="0" animBg="1"/>
      <p:bldP spid="174" grpId="0"/>
      <p:bldP spid="175" grpId="0" animBg="1"/>
      <p:bldP spid="176" grpId="0"/>
      <p:bldP spid="177" grpId="0" animBg="1"/>
      <p:bldP spid="178" grpId="0"/>
      <p:bldP spid="179" grpId="0" animBg="1"/>
      <p:bldP spid="180" grpId="0"/>
      <p:bldP spid="185" grpId="0" animBg="1"/>
      <p:bldP spid="186" grpId="0"/>
      <p:bldP spid="187" grpId="0" animBg="1"/>
      <p:bldP spid="188" grpId="0"/>
      <p:bldP spid="189" grpId="0" animBg="1"/>
      <p:bldP spid="190" grpId="0"/>
      <p:bldP spid="191" grpId="0" animBg="1"/>
      <p:bldP spid="192" grpId="0"/>
      <p:bldP spid="193" grpId="0" animBg="1"/>
      <p:bldP spid="194" grpId="0"/>
      <p:bldP spid="195" grpId="0" animBg="1"/>
      <p:bldP spid="196" grpId="0"/>
      <p:bldP spid="6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6316" y="3205792"/>
            <a:ext cx="2618072" cy="2618072"/>
          </a:xfrm>
          <a:prstGeom prst="rect">
            <a:avLst/>
          </a:prstGeom>
        </p:spPr>
      </p:pic>
      <p:sp>
        <p:nvSpPr>
          <p:cNvPr id="3" name="Unvan 1"/>
          <p:cNvSpPr txBox="1">
            <a:spLocks/>
          </p:cNvSpPr>
          <p:nvPr/>
        </p:nvSpPr>
        <p:spPr>
          <a:xfrm>
            <a:off x="5971445" y="4017817"/>
            <a:ext cx="3311100" cy="618837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3600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Let's</a:t>
            </a:r>
            <a:r>
              <a:rPr lang="tr-TR" sz="36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 Play!</a:t>
            </a:r>
            <a:endParaRPr lang="tr-TR" sz="36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7439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Unvan 1"/>
          <p:cNvSpPr txBox="1">
            <a:spLocks/>
          </p:cNvSpPr>
          <p:nvPr/>
        </p:nvSpPr>
        <p:spPr>
          <a:xfrm>
            <a:off x="1825465" y="1077133"/>
            <a:ext cx="8541070" cy="3997185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9600" b="1" dirty="0" err="1" smtClean="0">
                <a:solidFill>
                  <a:srgbClr val="0097B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Present</a:t>
            </a:r>
            <a:r>
              <a:rPr lang="tr-TR" sz="9600" b="1" dirty="0" smtClean="0">
                <a:solidFill>
                  <a:srgbClr val="0097B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9600" b="1" dirty="0" err="1" smtClean="0">
                <a:solidFill>
                  <a:srgbClr val="0097B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Continuous</a:t>
            </a:r>
            <a:r>
              <a:rPr lang="tr-TR" sz="9600" b="1" dirty="0" smtClean="0">
                <a:solidFill>
                  <a:srgbClr val="0097B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Tense</a:t>
            </a:r>
            <a:endParaRPr lang="tr-TR" sz="8000" b="1" dirty="0">
              <a:solidFill>
                <a:srgbClr val="0097B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Unvan 1"/>
          <p:cNvSpPr txBox="1">
            <a:spLocks/>
          </p:cNvSpPr>
          <p:nvPr/>
        </p:nvSpPr>
        <p:spPr>
          <a:xfrm>
            <a:off x="3948112" y="4898828"/>
            <a:ext cx="4295776" cy="1006881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3600" dirty="0" smtClean="0">
                <a:solidFill>
                  <a:srgbClr val="11DD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(Şimdiki Zaman)</a:t>
            </a:r>
            <a:endParaRPr lang="tr-TR" sz="3600" dirty="0">
              <a:solidFill>
                <a:srgbClr val="11DD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6139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uvarlatılmış Dikdörtgen 1"/>
          <p:cNvSpPr/>
          <p:nvPr/>
        </p:nvSpPr>
        <p:spPr>
          <a:xfrm>
            <a:off x="1201032" y="2638015"/>
            <a:ext cx="2380368" cy="454421"/>
          </a:xfrm>
          <a:prstGeom prst="roundRect">
            <a:avLst/>
          </a:prstGeom>
          <a:solidFill>
            <a:srgbClr val="43E4FF"/>
          </a:solidFill>
          <a:ln w="25400" cap="flat" cmpd="sng" algn="ctr">
            <a:solidFill>
              <a:srgbClr val="0097B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" name="Unvan 2"/>
          <p:cNvSpPr txBox="1">
            <a:spLocks/>
          </p:cNvSpPr>
          <p:nvPr/>
        </p:nvSpPr>
        <p:spPr>
          <a:xfrm>
            <a:off x="1263923" y="2653878"/>
            <a:ext cx="2254586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/>
            <a:r>
              <a:rPr lang="tr-TR" sz="20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Town</a:t>
            </a:r>
            <a:endParaRPr lang="tr-TR" sz="20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Yuvarlatılmış Dikdörtgen 3"/>
          <p:cNvSpPr/>
          <p:nvPr/>
        </p:nvSpPr>
        <p:spPr>
          <a:xfrm>
            <a:off x="1416030" y="3092436"/>
            <a:ext cx="2001570" cy="429167"/>
          </a:xfrm>
          <a:prstGeom prst="roundRect">
            <a:avLst/>
          </a:prstGeom>
          <a:solidFill>
            <a:srgbClr val="BDF6FF"/>
          </a:solidFill>
          <a:ln w="25400" cap="flat" cmpd="sng" algn="ctr">
            <a:solidFill>
              <a:srgbClr val="0097B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5" name="Unvan 2"/>
          <p:cNvSpPr txBox="1">
            <a:spLocks/>
          </p:cNvSpPr>
          <p:nvPr/>
        </p:nvSpPr>
        <p:spPr>
          <a:xfrm>
            <a:off x="1475005" y="3141108"/>
            <a:ext cx="1883619" cy="33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>
              <a:buClr>
                <a:srgbClr val="383535"/>
              </a:buClr>
            </a:pPr>
            <a:r>
              <a:rPr lang="tr-TR" sz="18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Kasaba / İlçe</a:t>
            </a:r>
            <a:endParaRPr lang="tr-TR" sz="18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Yuvarlatılmış Dikdörtgen 9"/>
          <p:cNvSpPr/>
          <p:nvPr/>
        </p:nvSpPr>
        <p:spPr>
          <a:xfrm>
            <a:off x="5049132" y="2638015"/>
            <a:ext cx="2380368" cy="454421"/>
          </a:xfrm>
          <a:prstGeom prst="roundRect">
            <a:avLst/>
          </a:prstGeom>
          <a:solidFill>
            <a:srgbClr val="43E4FF"/>
          </a:solidFill>
          <a:ln w="25400" cap="flat" cmpd="sng" algn="ctr">
            <a:solidFill>
              <a:srgbClr val="0097B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1" name="Unvan 2"/>
          <p:cNvSpPr txBox="1">
            <a:spLocks/>
          </p:cNvSpPr>
          <p:nvPr/>
        </p:nvSpPr>
        <p:spPr>
          <a:xfrm>
            <a:off x="5112023" y="2653878"/>
            <a:ext cx="2254586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/>
            <a:r>
              <a:rPr lang="tr-TR" sz="20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Downtown</a:t>
            </a:r>
            <a:endParaRPr lang="tr-TR" sz="20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Yuvarlatılmış Dikdörtgen 11"/>
          <p:cNvSpPr/>
          <p:nvPr/>
        </p:nvSpPr>
        <p:spPr>
          <a:xfrm>
            <a:off x="5264130" y="3092436"/>
            <a:ext cx="2001570" cy="429167"/>
          </a:xfrm>
          <a:prstGeom prst="roundRect">
            <a:avLst/>
          </a:prstGeom>
          <a:solidFill>
            <a:srgbClr val="BDF6FF"/>
          </a:solidFill>
          <a:ln w="25400" cap="flat" cmpd="sng" algn="ctr">
            <a:solidFill>
              <a:srgbClr val="0097B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3" name="Unvan 2"/>
          <p:cNvSpPr txBox="1">
            <a:spLocks/>
          </p:cNvSpPr>
          <p:nvPr/>
        </p:nvSpPr>
        <p:spPr>
          <a:xfrm>
            <a:off x="5323105" y="3141108"/>
            <a:ext cx="1883619" cy="33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>
              <a:buClr>
                <a:srgbClr val="383535"/>
              </a:buClr>
            </a:pPr>
            <a:r>
              <a:rPr lang="tr-TR" sz="18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Şehir Merkezi</a:t>
            </a:r>
            <a:endParaRPr lang="tr-TR" sz="18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Yuvarlatılmış Dikdörtgen 13"/>
          <p:cNvSpPr/>
          <p:nvPr/>
        </p:nvSpPr>
        <p:spPr>
          <a:xfrm>
            <a:off x="8735307" y="2638015"/>
            <a:ext cx="2380368" cy="454421"/>
          </a:xfrm>
          <a:prstGeom prst="roundRect">
            <a:avLst/>
          </a:prstGeom>
          <a:solidFill>
            <a:srgbClr val="43E4FF"/>
          </a:solidFill>
          <a:ln w="25400" cap="flat" cmpd="sng" algn="ctr">
            <a:solidFill>
              <a:srgbClr val="0097B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5" name="Unvan 2"/>
          <p:cNvSpPr txBox="1">
            <a:spLocks/>
          </p:cNvSpPr>
          <p:nvPr/>
        </p:nvSpPr>
        <p:spPr>
          <a:xfrm>
            <a:off x="8798198" y="2653878"/>
            <a:ext cx="2254586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/>
            <a:r>
              <a:rPr lang="tr-TR" sz="20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City</a:t>
            </a:r>
            <a:endParaRPr lang="tr-TR" sz="20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Yuvarlatılmış Dikdörtgen 15"/>
          <p:cNvSpPr/>
          <p:nvPr/>
        </p:nvSpPr>
        <p:spPr>
          <a:xfrm>
            <a:off x="8950305" y="3092436"/>
            <a:ext cx="2001570" cy="429167"/>
          </a:xfrm>
          <a:prstGeom prst="roundRect">
            <a:avLst/>
          </a:prstGeom>
          <a:solidFill>
            <a:srgbClr val="BDF6FF"/>
          </a:solidFill>
          <a:ln w="25400" cap="flat" cmpd="sng" algn="ctr">
            <a:solidFill>
              <a:srgbClr val="0097B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7" name="Unvan 2"/>
          <p:cNvSpPr txBox="1">
            <a:spLocks/>
          </p:cNvSpPr>
          <p:nvPr/>
        </p:nvSpPr>
        <p:spPr>
          <a:xfrm>
            <a:off x="9009280" y="3141108"/>
            <a:ext cx="1883619" cy="33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>
              <a:buClr>
                <a:srgbClr val="383535"/>
              </a:buClr>
            </a:pPr>
            <a:r>
              <a:rPr lang="tr-TR" sz="18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Şehir</a:t>
            </a:r>
            <a:endParaRPr lang="tr-TR" sz="18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Yuvarlatılmış Dikdörtgen 17"/>
          <p:cNvSpPr/>
          <p:nvPr/>
        </p:nvSpPr>
        <p:spPr>
          <a:xfrm>
            <a:off x="412561" y="5346303"/>
            <a:ext cx="2022643" cy="387036"/>
          </a:xfrm>
          <a:prstGeom prst="roundRect">
            <a:avLst/>
          </a:prstGeom>
          <a:solidFill>
            <a:srgbClr val="43E4FF"/>
          </a:solidFill>
          <a:ln w="25400" cap="flat" cmpd="sng" algn="ctr">
            <a:solidFill>
              <a:srgbClr val="0097B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9" name="Unvan 2"/>
          <p:cNvSpPr txBox="1">
            <a:spLocks/>
          </p:cNvSpPr>
          <p:nvPr/>
        </p:nvSpPr>
        <p:spPr>
          <a:xfrm>
            <a:off x="475452" y="5362165"/>
            <a:ext cx="1915764" cy="3600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/>
            <a:r>
              <a:rPr lang="tr-TR" sz="20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Rural</a:t>
            </a:r>
            <a:r>
              <a:rPr lang="tr-TR" sz="20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0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Area</a:t>
            </a:r>
            <a:endParaRPr lang="tr-TR" sz="20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Yuvarlatılmış Dikdörtgen 19"/>
          <p:cNvSpPr/>
          <p:nvPr/>
        </p:nvSpPr>
        <p:spPr>
          <a:xfrm>
            <a:off x="1453322" y="6165857"/>
            <a:ext cx="2001570" cy="429167"/>
          </a:xfrm>
          <a:prstGeom prst="roundRect">
            <a:avLst/>
          </a:prstGeom>
          <a:solidFill>
            <a:srgbClr val="BDF6FF"/>
          </a:solidFill>
          <a:ln w="25400" cap="flat" cmpd="sng" algn="ctr">
            <a:solidFill>
              <a:srgbClr val="0097B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1" name="Unvan 2"/>
          <p:cNvSpPr txBox="1">
            <a:spLocks/>
          </p:cNvSpPr>
          <p:nvPr/>
        </p:nvSpPr>
        <p:spPr>
          <a:xfrm>
            <a:off x="1512297" y="6214529"/>
            <a:ext cx="1883619" cy="33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>
              <a:buClr>
                <a:srgbClr val="383535"/>
              </a:buClr>
            </a:pPr>
            <a:r>
              <a:rPr lang="tr-TR" sz="18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Kırsal / Köy</a:t>
            </a:r>
            <a:endParaRPr lang="tr-TR" sz="18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" name="Yuvarlatılmış Dikdörtgen 25"/>
          <p:cNvSpPr/>
          <p:nvPr/>
        </p:nvSpPr>
        <p:spPr>
          <a:xfrm>
            <a:off x="5046353" y="5362165"/>
            <a:ext cx="2380368" cy="454421"/>
          </a:xfrm>
          <a:prstGeom prst="roundRect">
            <a:avLst/>
          </a:prstGeom>
          <a:solidFill>
            <a:srgbClr val="43E4FF"/>
          </a:solidFill>
          <a:ln w="25400" cap="flat" cmpd="sng" algn="ctr">
            <a:solidFill>
              <a:srgbClr val="0097B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7" name="Unvan 2"/>
          <p:cNvSpPr txBox="1">
            <a:spLocks/>
          </p:cNvSpPr>
          <p:nvPr/>
        </p:nvSpPr>
        <p:spPr>
          <a:xfrm>
            <a:off x="5109244" y="5378028"/>
            <a:ext cx="2254586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/>
            <a:r>
              <a:rPr lang="tr-TR" sz="20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Hometown</a:t>
            </a:r>
            <a:endParaRPr lang="tr-TR" sz="20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" name="Yuvarlatılmış Dikdörtgen 27"/>
          <p:cNvSpPr/>
          <p:nvPr/>
        </p:nvSpPr>
        <p:spPr>
          <a:xfrm>
            <a:off x="5261351" y="5816586"/>
            <a:ext cx="2001570" cy="429167"/>
          </a:xfrm>
          <a:prstGeom prst="roundRect">
            <a:avLst/>
          </a:prstGeom>
          <a:solidFill>
            <a:srgbClr val="BDF6FF"/>
          </a:solidFill>
          <a:ln w="25400" cap="flat" cmpd="sng" algn="ctr">
            <a:solidFill>
              <a:srgbClr val="0097B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9" name="Unvan 2"/>
          <p:cNvSpPr txBox="1">
            <a:spLocks/>
          </p:cNvSpPr>
          <p:nvPr/>
        </p:nvSpPr>
        <p:spPr>
          <a:xfrm>
            <a:off x="5320326" y="5865258"/>
            <a:ext cx="1883619" cy="33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>
              <a:buClr>
                <a:srgbClr val="383535"/>
              </a:buClr>
            </a:pPr>
            <a:r>
              <a:rPr lang="tr-TR" sz="18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Memleket</a:t>
            </a:r>
            <a:endParaRPr lang="tr-TR" sz="18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4" name="Yuvarlatılmış Dikdörtgen 33"/>
          <p:cNvSpPr/>
          <p:nvPr/>
        </p:nvSpPr>
        <p:spPr>
          <a:xfrm>
            <a:off x="8735307" y="5362165"/>
            <a:ext cx="2380368" cy="454421"/>
          </a:xfrm>
          <a:prstGeom prst="roundRect">
            <a:avLst/>
          </a:prstGeom>
          <a:solidFill>
            <a:srgbClr val="43E4FF"/>
          </a:solidFill>
          <a:ln w="25400" cap="flat" cmpd="sng" algn="ctr">
            <a:solidFill>
              <a:srgbClr val="0097B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5" name="Unvan 2"/>
          <p:cNvSpPr txBox="1">
            <a:spLocks/>
          </p:cNvSpPr>
          <p:nvPr/>
        </p:nvSpPr>
        <p:spPr>
          <a:xfrm>
            <a:off x="8798198" y="5378028"/>
            <a:ext cx="2254586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/>
            <a:r>
              <a:rPr lang="tr-TR" sz="20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Skyscraper</a:t>
            </a:r>
            <a:endParaRPr lang="tr-TR" sz="20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6" name="Yuvarlatılmış Dikdörtgen 35"/>
          <p:cNvSpPr/>
          <p:nvPr/>
        </p:nvSpPr>
        <p:spPr>
          <a:xfrm>
            <a:off x="8950305" y="5816586"/>
            <a:ext cx="2001570" cy="429167"/>
          </a:xfrm>
          <a:prstGeom prst="roundRect">
            <a:avLst/>
          </a:prstGeom>
          <a:solidFill>
            <a:srgbClr val="BDF6FF"/>
          </a:solidFill>
          <a:ln w="25400" cap="flat" cmpd="sng" algn="ctr">
            <a:solidFill>
              <a:srgbClr val="0097B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7" name="Unvan 2"/>
          <p:cNvSpPr txBox="1">
            <a:spLocks/>
          </p:cNvSpPr>
          <p:nvPr/>
        </p:nvSpPr>
        <p:spPr>
          <a:xfrm>
            <a:off x="9009280" y="5865258"/>
            <a:ext cx="1883619" cy="33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>
              <a:buClr>
                <a:srgbClr val="383535"/>
              </a:buClr>
            </a:pPr>
            <a:r>
              <a:rPr lang="tr-TR" sz="18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Gökdelen</a:t>
            </a:r>
            <a:endParaRPr lang="tr-TR" sz="18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8" name="Yuvarlatılmış Dikdörtgen 37"/>
          <p:cNvSpPr/>
          <p:nvPr/>
        </p:nvSpPr>
        <p:spPr>
          <a:xfrm>
            <a:off x="2454107" y="5346303"/>
            <a:ext cx="2022643" cy="387036"/>
          </a:xfrm>
          <a:prstGeom prst="roundRect">
            <a:avLst/>
          </a:prstGeom>
          <a:solidFill>
            <a:srgbClr val="43E4FF"/>
          </a:solidFill>
          <a:ln w="25400" cap="flat" cmpd="sng" algn="ctr">
            <a:solidFill>
              <a:srgbClr val="0097B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9" name="Unvan 2"/>
          <p:cNvSpPr txBox="1">
            <a:spLocks/>
          </p:cNvSpPr>
          <p:nvPr/>
        </p:nvSpPr>
        <p:spPr>
          <a:xfrm>
            <a:off x="2516998" y="5362165"/>
            <a:ext cx="1915764" cy="3600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/>
            <a:r>
              <a:rPr lang="tr-TR" sz="20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Countryside</a:t>
            </a:r>
            <a:endParaRPr lang="tr-TR" sz="20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0" name="Yuvarlatılmış Dikdörtgen 39"/>
          <p:cNvSpPr/>
          <p:nvPr/>
        </p:nvSpPr>
        <p:spPr>
          <a:xfrm>
            <a:off x="412561" y="5742486"/>
            <a:ext cx="2022643" cy="387036"/>
          </a:xfrm>
          <a:prstGeom prst="roundRect">
            <a:avLst/>
          </a:prstGeom>
          <a:solidFill>
            <a:srgbClr val="43E4FF"/>
          </a:solidFill>
          <a:ln w="25400" cap="flat" cmpd="sng" algn="ctr">
            <a:solidFill>
              <a:srgbClr val="0097B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41" name="Unvan 2"/>
          <p:cNvSpPr txBox="1">
            <a:spLocks/>
          </p:cNvSpPr>
          <p:nvPr/>
        </p:nvSpPr>
        <p:spPr>
          <a:xfrm>
            <a:off x="475452" y="5758348"/>
            <a:ext cx="1915764" cy="3600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/>
            <a:r>
              <a:rPr lang="tr-TR" sz="20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Uptown</a:t>
            </a:r>
            <a:endParaRPr lang="tr-TR" sz="20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2" name="Yuvarlatılmış Dikdörtgen 41"/>
          <p:cNvSpPr/>
          <p:nvPr/>
        </p:nvSpPr>
        <p:spPr>
          <a:xfrm>
            <a:off x="2454107" y="5742486"/>
            <a:ext cx="2022643" cy="387036"/>
          </a:xfrm>
          <a:prstGeom prst="roundRect">
            <a:avLst/>
          </a:prstGeom>
          <a:solidFill>
            <a:srgbClr val="43E4FF"/>
          </a:solidFill>
          <a:ln w="25400" cap="flat" cmpd="sng" algn="ctr">
            <a:solidFill>
              <a:srgbClr val="0097B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43" name="Unvan 2"/>
          <p:cNvSpPr txBox="1">
            <a:spLocks/>
          </p:cNvSpPr>
          <p:nvPr/>
        </p:nvSpPr>
        <p:spPr>
          <a:xfrm>
            <a:off x="2516998" y="5758348"/>
            <a:ext cx="1915764" cy="3600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/>
            <a:r>
              <a:rPr lang="tr-TR" sz="20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Village</a:t>
            </a:r>
            <a:endParaRPr lang="tr-TR" sz="20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9968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2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2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 animBg="1"/>
      <p:bldP spid="5" grpId="0"/>
      <p:bldP spid="10" grpId="0" animBg="1"/>
      <p:bldP spid="11" grpId="0"/>
      <p:bldP spid="12" grpId="0" animBg="1"/>
      <p:bldP spid="13" grpId="0"/>
      <p:bldP spid="14" grpId="0" animBg="1"/>
      <p:bldP spid="15" grpId="0"/>
      <p:bldP spid="16" grpId="0" animBg="1"/>
      <p:bldP spid="17" grpId="0"/>
      <p:bldP spid="18" grpId="0" animBg="1"/>
      <p:bldP spid="19" grpId="0"/>
      <p:bldP spid="20" grpId="0" animBg="1"/>
      <p:bldP spid="21" grpId="0"/>
      <p:bldP spid="26" grpId="0" animBg="1"/>
      <p:bldP spid="27" grpId="0"/>
      <p:bldP spid="28" grpId="0" animBg="1"/>
      <p:bldP spid="29" grpId="0"/>
      <p:bldP spid="34" grpId="0" animBg="1"/>
      <p:bldP spid="35" grpId="0"/>
      <p:bldP spid="36" grpId="0" animBg="1"/>
      <p:bldP spid="37" grpId="0"/>
      <p:bldP spid="38" grpId="0" animBg="1"/>
      <p:bldP spid="39" grpId="0"/>
      <p:bldP spid="40" grpId="0" animBg="1"/>
      <p:bldP spid="41" grpId="0"/>
      <p:bldP spid="42" grpId="0" animBg="1"/>
      <p:bldP spid="4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Unvan 1"/>
          <p:cNvSpPr txBox="1">
            <a:spLocks/>
          </p:cNvSpPr>
          <p:nvPr/>
        </p:nvSpPr>
        <p:spPr>
          <a:xfrm>
            <a:off x="4033015" y="983002"/>
            <a:ext cx="4125971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2800" dirty="0" smtClean="0">
                <a:solidFill>
                  <a:srgbClr val="38B6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(Nerelerde Kullanırız?) </a:t>
            </a:r>
            <a:endParaRPr lang="tr-TR" sz="2800" dirty="0">
              <a:solidFill>
                <a:srgbClr val="38B6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Unvan 1"/>
          <p:cNvSpPr txBox="1">
            <a:spLocks/>
          </p:cNvSpPr>
          <p:nvPr/>
        </p:nvSpPr>
        <p:spPr>
          <a:xfrm>
            <a:off x="3208882" y="465679"/>
            <a:ext cx="5774237" cy="711184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4000" b="1" dirty="0" err="1" smtClean="0">
                <a:solidFill>
                  <a:srgbClr val="0097B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Where</a:t>
            </a:r>
            <a:r>
              <a:rPr lang="tr-TR" sz="4000" b="1" dirty="0" smtClean="0">
                <a:solidFill>
                  <a:srgbClr val="0097B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do </a:t>
            </a:r>
            <a:r>
              <a:rPr lang="tr-TR" sz="4000" b="1" dirty="0" err="1" smtClean="0">
                <a:solidFill>
                  <a:srgbClr val="0097B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</a:t>
            </a:r>
            <a:r>
              <a:rPr lang="tr-TR" sz="4000" b="1" dirty="0" smtClean="0">
                <a:solidFill>
                  <a:srgbClr val="0097B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4000" b="1" dirty="0" err="1" smtClean="0">
                <a:solidFill>
                  <a:srgbClr val="0097B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use</a:t>
            </a:r>
            <a:r>
              <a:rPr lang="tr-TR" sz="4000" b="1" dirty="0" smtClean="0">
                <a:solidFill>
                  <a:srgbClr val="0097B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it? </a:t>
            </a:r>
          </a:p>
        </p:txBody>
      </p:sp>
      <p:sp>
        <p:nvSpPr>
          <p:cNvPr id="13" name="Unvan 1"/>
          <p:cNvSpPr txBox="1">
            <a:spLocks/>
          </p:cNvSpPr>
          <p:nvPr/>
        </p:nvSpPr>
        <p:spPr>
          <a:xfrm>
            <a:off x="740692" y="1740678"/>
            <a:ext cx="5805926" cy="1103162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buFont typeface="Arial" panose="020B0604020202020204" pitchFamily="34" charset="0"/>
              <a:buChar char="•"/>
            </a:pPr>
            <a:r>
              <a:rPr lang="tr-TR" sz="2800" dirty="0" smtClean="0">
                <a:solidFill>
                  <a:srgbClr val="0097B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800" dirty="0" err="1" smtClean="0">
                <a:solidFill>
                  <a:srgbClr val="0097B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</a:t>
            </a:r>
            <a:r>
              <a:rPr lang="tr-TR" sz="2800" dirty="0" smtClean="0">
                <a:solidFill>
                  <a:srgbClr val="0097B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800" dirty="0" err="1" smtClean="0">
                <a:solidFill>
                  <a:srgbClr val="0097B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describe</a:t>
            </a:r>
            <a:r>
              <a:rPr lang="tr-TR" sz="2800" dirty="0" smtClean="0">
                <a:solidFill>
                  <a:srgbClr val="0097B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 </a:t>
            </a:r>
            <a:r>
              <a:rPr lang="tr-TR" sz="2800" dirty="0" err="1" smtClean="0">
                <a:solidFill>
                  <a:srgbClr val="0097B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action</a:t>
            </a:r>
            <a:r>
              <a:rPr lang="tr-TR" sz="2800" dirty="0" smtClean="0">
                <a:solidFill>
                  <a:srgbClr val="0097B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smtClean="0">
                <a:solidFill>
                  <a:srgbClr val="0097B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that </a:t>
            </a:r>
            <a:r>
              <a:rPr lang="en-US" sz="2800" dirty="0">
                <a:solidFill>
                  <a:srgbClr val="0097B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 going on at this </a:t>
            </a:r>
            <a:r>
              <a:rPr lang="en-US" sz="2800" dirty="0" smtClean="0">
                <a:solidFill>
                  <a:srgbClr val="0097B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moment</a:t>
            </a:r>
            <a:r>
              <a:rPr lang="tr-TR" sz="2800" dirty="0" smtClean="0">
                <a:solidFill>
                  <a:srgbClr val="0097B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21" name="Unvan 1"/>
          <p:cNvSpPr txBox="1">
            <a:spLocks/>
          </p:cNvSpPr>
          <p:nvPr/>
        </p:nvSpPr>
        <p:spPr>
          <a:xfrm>
            <a:off x="961591" y="3063987"/>
            <a:ext cx="4909631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400" dirty="0" err="1" smtClean="0">
                <a:solidFill>
                  <a:srgbClr val="0097B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</a:t>
            </a:r>
            <a:r>
              <a:rPr lang="tr-TR" sz="2400" dirty="0" smtClean="0">
                <a:solidFill>
                  <a:srgbClr val="0097B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tr-TR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I am </a:t>
            </a:r>
            <a:r>
              <a:rPr lang="tr-TR" sz="2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walking</a:t>
            </a:r>
            <a:r>
              <a:rPr lang="tr-TR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to</a:t>
            </a:r>
            <a:r>
              <a:rPr lang="tr-TR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school</a:t>
            </a:r>
            <a:r>
              <a:rPr lang="tr-TR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22" name="Unvan 1"/>
          <p:cNvSpPr txBox="1">
            <a:spLocks/>
          </p:cNvSpPr>
          <p:nvPr/>
        </p:nvSpPr>
        <p:spPr>
          <a:xfrm>
            <a:off x="6399855" y="1889492"/>
            <a:ext cx="5166527" cy="810958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(Şu anda devam eden bir eylemi anlatmak için kullanırız.)</a:t>
            </a:r>
          </a:p>
        </p:txBody>
      </p:sp>
      <p:sp>
        <p:nvSpPr>
          <p:cNvPr id="28" name="Unvan 1"/>
          <p:cNvSpPr txBox="1">
            <a:spLocks/>
          </p:cNvSpPr>
          <p:nvPr/>
        </p:nvSpPr>
        <p:spPr>
          <a:xfrm>
            <a:off x="4446471" y="3059445"/>
            <a:ext cx="4200293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(Ben okula yürüyorum.)</a:t>
            </a:r>
          </a:p>
        </p:txBody>
      </p:sp>
      <p:sp>
        <p:nvSpPr>
          <p:cNvPr id="16" name="Unvan 1"/>
          <p:cNvSpPr txBox="1">
            <a:spLocks/>
          </p:cNvSpPr>
          <p:nvPr/>
        </p:nvSpPr>
        <p:spPr>
          <a:xfrm>
            <a:off x="961591" y="3511168"/>
            <a:ext cx="4909631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400" dirty="0" err="1" smtClean="0">
                <a:solidFill>
                  <a:srgbClr val="0097B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</a:t>
            </a:r>
            <a:r>
              <a:rPr lang="tr-TR" sz="2400" dirty="0" smtClean="0">
                <a:solidFill>
                  <a:srgbClr val="0097B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tr-TR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I am </a:t>
            </a:r>
            <a:r>
              <a:rPr lang="tr-TR" sz="2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reading</a:t>
            </a:r>
            <a:r>
              <a:rPr lang="tr-TR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tr-TR" sz="2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book</a:t>
            </a:r>
            <a:r>
              <a:rPr lang="tr-TR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7" name="Unvan 1"/>
          <p:cNvSpPr txBox="1">
            <a:spLocks/>
          </p:cNvSpPr>
          <p:nvPr/>
        </p:nvSpPr>
        <p:spPr>
          <a:xfrm>
            <a:off x="4099335" y="3534409"/>
            <a:ext cx="4200293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(Ben kitap okuyorum.)</a:t>
            </a:r>
          </a:p>
        </p:txBody>
      </p:sp>
      <p:sp>
        <p:nvSpPr>
          <p:cNvPr id="18" name="Unvan 1"/>
          <p:cNvSpPr txBox="1">
            <a:spLocks/>
          </p:cNvSpPr>
          <p:nvPr/>
        </p:nvSpPr>
        <p:spPr>
          <a:xfrm>
            <a:off x="961591" y="3981305"/>
            <a:ext cx="4909631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400" dirty="0" err="1" smtClean="0">
                <a:solidFill>
                  <a:srgbClr val="0097B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</a:t>
            </a:r>
            <a:r>
              <a:rPr lang="tr-TR" sz="2400" dirty="0" smtClean="0">
                <a:solidFill>
                  <a:srgbClr val="0097B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tr-TR" sz="2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She</a:t>
            </a:r>
            <a:r>
              <a:rPr lang="tr-TR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is </a:t>
            </a:r>
            <a:r>
              <a:rPr lang="tr-TR" sz="2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talking</a:t>
            </a:r>
            <a:r>
              <a:rPr lang="tr-TR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with</a:t>
            </a:r>
            <a:r>
              <a:rPr lang="tr-TR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teacher</a:t>
            </a:r>
            <a:r>
              <a:rPr lang="tr-TR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9" name="Unvan 1"/>
          <p:cNvSpPr txBox="1">
            <a:spLocks/>
          </p:cNvSpPr>
          <p:nvPr/>
        </p:nvSpPr>
        <p:spPr>
          <a:xfrm>
            <a:off x="4894251" y="3986150"/>
            <a:ext cx="4200293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(O öğretmenle konuşuyor.)</a:t>
            </a:r>
          </a:p>
        </p:txBody>
      </p:sp>
      <p:sp>
        <p:nvSpPr>
          <p:cNvPr id="20" name="Unvan 1"/>
          <p:cNvSpPr txBox="1">
            <a:spLocks/>
          </p:cNvSpPr>
          <p:nvPr/>
        </p:nvSpPr>
        <p:spPr>
          <a:xfrm>
            <a:off x="961591" y="4451442"/>
            <a:ext cx="4909631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400" dirty="0" err="1" smtClean="0">
                <a:solidFill>
                  <a:srgbClr val="0097B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</a:t>
            </a:r>
            <a:r>
              <a:rPr lang="tr-TR" sz="2400" dirty="0" smtClean="0">
                <a:solidFill>
                  <a:srgbClr val="0097B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tr-TR" sz="2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We</a:t>
            </a:r>
            <a:r>
              <a:rPr lang="tr-TR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are</a:t>
            </a:r>
            <a:r>
              <a:rPr lang="tr-TR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having</a:t>
            </a:r>
            <a:r>
              <a:rPr lang="tr-TR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dinner</a:t>
            </a:r>
            <a:r>
              <a:rPr lang="tr-TR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now</a:t>
            </a:r>
            <a:r>
              <a:rPr lang="tr-TR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23" name="Unvan 1"/>
          <p:cNvSpPr txBox="1">
            <a:spLocks/>
          </p:cNvSpPr>
          <p:nvPr/>
        </p:nvSpPr>
        <p:spPr>
          <a:xfrm>
            <a:off x="4894250" y="4446928"/>
            <a:ext cx="4200293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(Biz şuan yemek yiyoruz.)</a:t>
            </a:r>
          </a:p>
        </p:txBody>
      </p:sp>
    </p:spTree>
    <p:extLst>
      <p:ext uri="{BB962C8B-B14F-4D97-AF65-F5344CB8AC3E}">
        <p14:creationId xmlns:p14="http://schemas.microsoft.com/office/powerpoint/2010/main" val="1524035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1" grpId="0"/>
      <p:bldP spid="22" grpId="0"/>
      <p:bldP spid="28" grpId="0"/>
      <p:bldP spid="16" grpId="0"/>
      <p:bldP spid="17" grpId="0"/>
      <p:bldP spid="18" grpId="0"/>
      <p:bldP spid="19" grpId="0"/>
      <p:bldP spid="20" grpId="0"/>
      <p:bldP spid="2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 txBox="1">
            <a:spLocks/>
          </p:cNvSpPr>
          <p:nvPr/>
        </p:nvSpPr>
        <p:spPr>
          <a:xfrm>
            <a:off x="2887271" y="1387026"/>
            <a:ext cx="6417458" cy="307428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8800" b="1" dirty="0" smtClean="0">
                <a:solidFill>
                  <a:srgbClr val="0097B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How do </a:t>
            </a:r>
            <a:r>
              <a:rPr lang="tr-TR" sz="8800" b="1" dirty="0" err="1" smtClean="0">
                <a:solidFill>
                  <a:srgbClr val="0097B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</a:t>
            </a:r>
            <a:r>
              <a:rPr lang="tr-TR" sz="8800" b="1" dirty="0" smtClean="0">
                <a:solidFill>
                  <a:srgbClr val="0097B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8800" b="1" dirty="0" err="1" smtClean="0">
                <a:solidFill>
                  <a:srgbClr val="0097B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use</a:t>
            </a:r>
            <a:r>
              <a:rPr lang="tr-TR" sz="8800" b="1" dirty="0" smtClean="0">
                <a:solidFill>
                  <a:srgbClr val="0097B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it? </a:t>
            </a:r>
          </a:p>
        </p:txBody>
      </p:sp>
      <p:sp>
        <p:nvSpPr>
          <p:cNvPr id="3" name="Unvan 1"/>
          <p:cNvSpPr txBox="1">
            <a:spLocks/>
          </p:cNvSpPr>
          <p:nvPr/>
        </p:nvSpPr>
        <p:spPr>
          <a:xfrm>
            <a:off x="3323024" y="3912815"/>
            <a:ext cx="5545952" cy="1318660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4000" dirty="0" smtClean="0">
                <a:solidFill>
                  <a:srgbClr val="11DD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(Nasıl Kullanırız?) </a:t>
            </a:r>
            <a:endParaRPr lang="tr-TR" sz="4000" dirty="0">
              <a:solidFill>
                <a:srgbClr val="11DD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043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8" name="Düz Bağlayıcı 37"/>
          <p:cNvCxnSpPr/>
          <p:nvPr/>
        </p:nvCxnSpPr>
        <p:spPr>
          <a:xfrm>
            <a:off x="4704603" y="1774452"/>
            <a:ext cx="23057" cy="2978452"/>
          </a:xfrm>
          <a:prstGeom prst="line">
            <a:avLst/>
          </a:prstGeom>
          <a:ln w="19050">
            <a:solidFill>
              <a:srgbClr val="0097B2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7" name="Düz Bağlayıcı 16"/>
          <p:cNvCxnSpPr/>
          <p:nvPr/>
        </p:nvCxnSpPr>
        <p:spPr>
          <a:xfrm>
            <a:off x="2391064" y="1771160"/>
            <a:ext cx="23057" cy="2978452"/>
          </a:xfrm>
          <a:prstGeom prst="line">
            <a:avLst/>
          </a:prstGeom>
          <a:ln w="19050">
            <a:solidFill>
              <a:srgbClr val="0097B2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8" name="Alt Başlık 2"/>
          <p:cNvSpPr txBox="1">
            <a:spLocks/>
          </p:cNvSpPr>
          <p:nvPr/>
        </p:nvSpPr>
        <p:spPr>
          <a:xfrm>
            <a:off x="1230536" y="1736938"/>
            <a:ext cx="1216443" cy="38540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r-TR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</a:p>
          <a:p>
            <a:endParaRPr lang="tr-TR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Alt Başlık 2"/>
          <p:cNvSpPr txBox="1">
            <a:spLocks/>
          </p:cNvSpPr>
          <p:nvPr/>
        </p:nvSpPr>
        <p:spPr>
          <a:xfrm>
            <a:off x="1213554" y="3475337"/>
            <a:ext cx="1216443" cy="13084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tr-TR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HE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tr-TR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SHE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tr-TR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IT</a:t>
            </a:r>
          </a:p>
        </p:txBody>
      </p:sp>
      <p:sp>
        <p:nvSpPr>
          <p:cNvPr id="10" name="Alt Başlık 2"/>
          <p:cNvSpPr txBox="1">
            <a:spLocks/>
          </p:cNvSpPr>
          <p:nvPr/>
        </p:nvSpPr>
        <p:spPr>
          <a:xfrm>
            <a:off x="4615354" y="2398345"/>
            <a:ext cx="2579631" cy="1367427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r-TR" sz="6600" dirty="0" smtClean="0">
                <a:latin typeface="Calibri" panose="020F0502020204030204" pitchFamily="34" charset="0"/>
                <a:cs typeface="Calibri" panose="020F0502020204030204" pitchFamily="34" charset="0"/>
              </a:rPr>
              <a:t>V</a:t>
            </a:r>
            <a:r>
              <a:rPr lang="tr-TR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tr-TR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ing</a:t>
            </a:r>
            <a:endParaRPr lang="tr-TR" dirty="0" smtClean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tr-TR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(Fiil –</a:t>
            </a:r>
            <a:r>
              <a:rPr lang="tr-TR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ing</a:t>
            </a:r>
            <a:r>
              <a:rPr lang="tr-TR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eki alır.)</a:t>
            </a:r>
            <a:endParaRPr lang="tr-TR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Resim 12"/>
          <p:cNvPicPr>
            <a:picLocks noChangeAspect="1"/>
          </p:cNvPicPr>
          <p:nvPr/>
        </p:nvPicPr>
        <p:blipFill>
          <a:blip r:embed="rId4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16576" y="2517744"/>
            <a:ext cx="372032" cy="372032"/>
          </a:xfrm>
          <a:prstGeom prst="rect">
            <a:avLst/>
          </a:prstGeom>
        </p:spPr>
      </p:pic>
      <p:pic>
        <p:nvPicPr>
          <p:cNvPr id="14" name="Resim 13"/>
          <p:cNvPicPr>
            <a:picLocks noChangeAspect="1"/>
          </p:cNvPicPr>
          <p:nvPr/>
        </p:nvPicPr>
        <p:blipFill>
          <a:blip r:embed="rId4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22384" y="3741008"/>
            <a:ext cx="372032" cy="372032"/>
          </a:xfrm>
          <a:prstGeom prst="rect">
            <a:avLst/>
          </a:prstGeom>
        </p:spPr>
      </p:pic>
      <p:cxnSp>
        <p:nvCxnSpPr>
          <p:cNvPr id="16" name="Düz Bağlayıcı 15"/>
          <p:cNvCxnSpPr/>
          <p:nvPr/>
        </p:nvCxnSpPr>
        <p:spPr>
          <a:xfrm flipV="1">
            <a:off x="1327083" y="3246377"/>
            <a:ext cx="3400577" cy="17301"/>
          </a:xfrm>
          <a:prstGeom prst="line">
            <a:avLst/>
          </a:prstGeom>
          <a:ln w="28575">
            <a:solidFill>
              <a:srgbClr val="0097B2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6" name="Unvan 1"/>
          <p:cNvSpPr txBox="1">
            <a:spLocks/>
          </p:cNvSpPr>
          <p:nvPr/>
        </p:nvSpPr>
        <p:spPr>
          <a:xfrm>
            <a:off x="1213554" y="738872"/>
            <a:ext cx="4125971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3600" dirty="0" smtClean="0">
                <a:solidFill>
                  <a:srgbClr val="0097B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(+)</a:t>
            </a:r>
            <a:r>
              <a:rPr lang="tr-TR" sz="2800" dirty="0" smtClean="0">
                <a:solidFill>
                  <a:srgbClr val="0097B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800" dirty="0" err="1" smtClean="0">
                <a:solidFill>
                  <a:srgbClr val="0097B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Affirmative</a:t>
            </a:r>
            <a:r>
              <a:rPr lang="tr-TR" sz="2800" dirty="0" smtClean="0">
                <a:solidFill>
                  <a:srgbClr val="0097B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Form</a:t>
            </a:r>
            <a:endParaRPr lang="tr-TR" sz="2800" dirty="0">
              <a:solidFill>
                <a:srgbClr val="0097B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" name="Unvan 1"/>
          <p:cNvSpPr txBox="1">
            <a:spLocks/>
          </p:cNvSpPr>
          <p:nvPr/>
        </p:nvSpPr>
        <p:spPr>
          <a:xfrm>
            <a:off x="4882496" y="759640"/>
            <a:ext cx="2935190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(Olumlu Cümle)</a:t>
            </a:r>
          </a:p>
        </p:txBody>
      </p:sp>
      <p:cxnSp>
        <p:nvCxnSpPr>
          <p:cNvPr id="28" name="Düz Bağlayıcı 27"/>
          <p:cNvCxnSpPr/>
          <p:nvPr/>
        </p:nvCxnSpPr>
        <p:spPr>
          <a:xfrm flipV="1">
            <a:off x="1571427" y="1231460"/>
            <a:ext cx="6167284" cy="24600"/>
          </a:xfrm>
          <a:prstGeom prst="line">
            <a:avLst/>
          </a:prstGeom>
          <a:ln w="28575">
            <a:solidFill>
              <a:srgbClr val="0097B2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1" name="Unvan 1"/>
          <p:cNvSpPr txBox="1">
            <a:spLocks/>
          </p:cNvSpPr>
          <p:nvPr/>
        </p:nvSpPr>
        <p:spPr>
          <a:xfrm>
            <a:off x="7284234" y="1959165"/>
            <a:ext cx="4117135" cy="2684065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tr-TR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Olumlu cümle kurarken </a:t>
            </a:r>
            <a:r>
              <a:rPr lang="tr-TR" sz="2400" dirty="0">
                <a:solidFill>
                  <a:srgbClr val="0097B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am/is/</a:t>
            </a:r>
            <a:r>
              <a:rPr lang="tr-TR" sz="2400" dirty="0" err="1">
                <a:solidFill>
                  <a:srgbClr val="0097B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are</a:t>
            </a:r>
            <a:r>
              <a:rPr lang="tr-TR" sz="2400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yardımcı fiilinden sonra gelen fiil </a:t>
            </a:r>
            <a:r>
              <a:rPr lang="tr-TR" sz="24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–</a:t>
            </a:r>
            <a:r>
              <a:rPr lang="tr-TR" sz="2400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ing</a:t>
            </a:r>
            <a:r>
              <a:rPr lang="tr-TR" sz="24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eki alır.</a:t>
            </a:r>
          </a:p>
        </p:txBody>
      </p:sp>
      <p:sp>
        <p:nvSpPr>
          <p:cNvPr id="32" name="Alt Başlık 2"/>
          <p:cNvSpPr txBox="1">
            <a:spLocks/>
          </p:cNvSpPr>
          <p:nvPr/>
        </p:nvSpPr>
        <p:spPr>
          <a:xfrm>
            <a:off x="1490147" y="5120144"/>
            <a:ext cx="4638868" cy="4329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tr-TR" sz="28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</a:t>
            </a:r>
            <a:r>
              <a:rPr lang="tr-TR" sz="28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tr-TR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</a:t>
            </a:r>
            <a:r>
              <a:rPr lang="tr-TR" sz="28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am</a:t>
            </a:r>
            <a:r>
              <a:rPr lang="tr-TR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play</a:t>
            </a:r>
            <a:r>
              <a:rPr lang="tr-TR" sz="2800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ing</a:t>
            </a:r>
            <a:r>
              <a:rPr lang="tr-TR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football</a:t>
            </a:r>
            <a:r>
              <a:rPr lang="tr-TR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33" name="Alt Başlık 2"/>
          <p:cNvSpPr txBox="1">
            <a:spLocks/>
          </p:cNvSpPr>
          <p:nvPr/>
        </p:nvSpPr>
        <p:spPr>
          <a:xfrm>
            <a:off x="1490146" y="5660437"/>
            <a:ext cx="4638869" cy="4329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tr-TR" sz="28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</a:t>
            </a:r>
            <a:r>
              <a:rPr lang="tr-TR" sz="28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tr-TR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She</a:t>
            </a:r>
            <a:r>
              <a:rPr lang="tr-TR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8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</a:t>
            </a:r>
            <a:r>
              <a:rPr lang="tr-TR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watch</a:t>
            </a:r>
            <a:r>
              <a:rPr lang="tr-TR" sz="2800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ing</a:t>
            </a:r>
            <a:r>
              <a:rPr lang="tr-TR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TV.</a:t>
            </a:r>
          </a:p>
        </p:txBody>
      </p:sp>
      <p:sp>
        <p:nvSpPr>
          <p:cNvPr id="34" name="Unvan 1"/>
          <p:cNvSpPr txBox="1">
            <a:spLocks/>
          </p:cNvSpPr>
          <p:nvPr/>
        </p:nvSpPr>
        <p:spPr>
          <a:xfrm>
            <a:off x="5195492" y="5119104"/>
            <a:ext cx="4445806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(Ben futbol oynu</a:t>
            </a:r>
            <a:r>
              <a:rPr lang="tr-TR" sz="24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yor</a:t>
            </a:r>
            <a:r>
              <a:rPr lang="tr-TR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um.)</a:t>
            </a:r>
          </a:p>
        </p:txBody>
      </p:sp>
      <p:sp>
        <p:nvSpPr>
          <p:cNvPr id="35" name="Unvan 1"/>
          <p:cNvSpPr txBox="1">
            <a:spLocks/>
          </p:cNvSpPr>
          <p:nvPr/>
        </p:nvSpPr>
        <p:spPr>
          <a:xfrm>
            <a:off x="5001529" y="5653569"/>
            <a:ext cx="3625932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(O televizyon izli</a:t>
            </a:r>
            <a:r>
              <a:rPr lang="tr-TR" sz="24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yor</a:t>
            </a:r>
            <a:r>
              <a:rPr lang="tr-TR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.)</a:t>
            </a:r>
          </a:p>
        </p:txBody>
      </p:sp>
      <p:sp>
        <p:nvSpPr>
          <p:cNvPr id="2" name="Dikdörtgen 1"/>
          <p:cNvSpPr/>
          <p:nvPr/>
        </p:nvSpPr>
        <p:spPr>
          <a:xfrm>
            <a:off x="8281001" y="526093"/>
            <a:ext cx="3769037" cy="1628384"/>
          </a:xfrm>
          <a:prstGeom prst="rect">
            <a:avLst/>
          </a:prstGeom>
          <a:solidFill>
            <a:srgbClr val="0097B2"/>
          </a:solidFill>
          <a:ln w="38100">
            <a:solidFill>
              <a:srgbClr val="11DD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3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BE</a:t>
            </a:r>
            <a:r>
              <a:rPr lang="tr-TR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tr-TR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Metin kutusu 4"/>
          <p:cNvSpPr txBox="1"/>
          <p:nvPr/>
        </p:nvSpPr>
        <p:spPr>
          <a:xfrm>
            <a:off x="9258324" y="838596"/>
            <a:ext cx="284372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AM</a:t>
            </a:r>
            <a:r>
              <a:rPr lang="tr-TR" sz="2000" dirty="0">
                <a:solidFill>
                  <a:srgbClr val="EBFC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➤ </a:t>
            </a:r>
            <a:r>
              <a:rPr lang="tr-TR" sz="2000" dirty="0" smtClean="0">
                <a:solidFill>
                  <a:srgbClr val="EBFC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</a:t>
            </a:r>
          </a:p>
          <a:p>
            <a:r>
              <a:rPr lang="tr-TR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</a:t>
            </a:r>
            <a:r>
              <a:rPr lang="tr-TR" sz="2000" dirty="0">
                <a:solidFill>
                  <a:srgbClr val="EBFC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000" dirty="0" smtClean="0">
                <a:solidFill>
                  <a:srgbClr val="EBFC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➤ HE / SHE / IT</a:t>
            </a:r>
          </a:p>
          <a:p>
            <a:r>
              <a:rPr lang="tr-TR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ARE</a:t>
            </a:r>
            <a:r>
              <a:rPr lang="tr-TR" sz="2000" dirty="0">
                <a:solidFill>
                  <a:srgbClr val="EBFC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➤ </a:t>
            </a:r>
            <a:r>
              <a:rPr lang="tr-TR" sz="2000" dirty="0" smtClean="0">
                <a:solidFill>
                  <a:srgbClr val="EBFC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YOU / WE / THEY</a:t>
            </a:r>
            <a:endParaRPr lang="tr-TR" sz="2000" dirty="0">
              <a:solidFill>
                <a:srgbClr val="EBFC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7" name="Düz Ok Bağlayıcısı 6"/>
          <p:cNvCxnSpPr/>
          <p:nvPr/>
        </p:nvCxnSpPr>
        <p:spPr>
          <a:xfrm flipV="1">
            <a:off x="8834674" y="1022174"/>
            <a:ext cx="459589" cy="240245"/>
          </a:xfrm>
          <a:prstGeom prst="straightConnector1">
            <a:avLst/>
          </a:prstGeom>
          <a:ln w="38100">
            <a:solidFill>
              <a:srgbClr val="EBFC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Düz Ok Bağlayıcısı 24"/>
          <p:cNvCxnSpPr/>
          <p:nvPr/>
        </p:nvCxnSpPr>
        <p:spPr>
          <a:xfrm flipV="1">
            <a:off x="8826462" y="1336759"/>
            <a:ext cx="463315" cy="1"/>
          </a:xfrm>
          <a:prstGeom prst="straightConnector1">
            <a:avLst/>
          </a:prstGeom>
          <a:ln w="38100">
            <a:solidFill>
              <a:srgbClr val="EBFC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Düz Ok Bağlayıcısı 28"/>
          <p:cNvCxnSpPr/>
          <p:nvPr/>
        </p:nvCxnSpPr>
        <p:spPr>
          <a:xfrm>
            <a:off x="8821424" y="1412234"/>
            <a:ext cx="468353" cy="244211"/>
          </a:xfrm>
          <a:prstGeom prst="straightConnector1">
            <a:avLst/>
          </a:prstGeom>
          <a:ln w="38100">
            <a:solidFill>
              <a:srgbClr val="EBFC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Dikdörtgen 19"/>
          <p:cNvSpPr/>
          <p:nvPr/>
        </p:nvSpPr>
        <p:spPr>
          <a:xfrm>
            <a:off x="1179960" y="2242095"/>
            <a:ext cx="129317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2000" b="1" dirty="0">
                <a:latin typeface="Calibri" panose="020F0502020204030204" pitchFamily="34" charset="0"/>
                <a:cs typeface="Calibri" panose="020F0502020204030204" pitchFamily="34" charset="0"/>
              </a:rPr>
              <a:t>YOU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2000" b="1" dirty="0">
                <a:latin typeface="Calibri" panose="020F0502020204030204" pitchFamily="34" charset="0"/>
                <a:cs typeface="Calibri" panose="020F0502020204030204" pitchFamily="34" charset="0"/>
              </a:rPr>
              <a:t>WE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2000" b="1" dirty="0">
                <a:latin typeface="Calibri" panose="020F0502020204030204" pitchFamily="34" charset="0"/>
                <a:cs typeface="Calibri" panose="020F0502020204030204" pitchFamily="34" charset="0"/>
              </a:rPr>
              <a:t>THEY</a:t>
            </a:r>
          </a:p>
        </p:txBody>
      </p:sp>
      <p:pic>
        <p:nvPicPr>
          <p:cNvPr id="36" name="Resim 35"/>
          <p:cNvPicPr>
            <a:picLocks noChangeAspect="1"/>
          </p:cNvPicPr>
          <p:nvPr/>
        </p:nvPicPr>
        <p:blipFill>
          <a:blip r:embed="rId4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31178" y="2524030"/>
            <a:ext cx="372032" cy="372032"/>
          </a:xfrm>
          <a:prstGeom prst="rect">
            <a:avLst/>
          </a:prstGeom>
        </p:spPr>
      </p:pic>
      <p:pic>
        <p:nvPicPr>
          <p:cNvPr id="37" name="Resim 36"/>
          <p:cNvPicPr>
            <a:picLocks noChangeAspect="1"/>
          </p:cNvPicPr>
          <p:nvPr/>
        </p:nvPicPr>
        <p:blipFill>
          <a:blip r:embed="rId4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35923" y="3744300"/>
            <a:ext cx="372032" cy="372032"/>
          </a:xfrm>
          <a:prstGeom prst="rect">
            <a:avLst/>
          </a:prstGeom>
        </p:spPr>
      </p:pic>
      <p:cxnSp>
        <p:nvCxnSpPr>
          <p:cNvPr id="40" name="Düz Bağlayıcı 39"/>
          <p:cNvCxnSpPr/>
          <p:nvPr/>
        </p:nvCxnSpPr>
        <p:spPr>
          <a:xfrm flipV="1">
            <a:off x="1327083" y="2196277"/>
            <a:ext cx="3400577" cy="17301"/>
          </a:xfrm>
          <a:prstGeom prst="line">
            <a:avLst/>
          </a:prstGeom>
          <a:ln w="28575">
            <a:solidFill>
              <a:srgbClr val="0097B2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41" name="Resim 40"/>
          <p:cNvPicPr>
            <a:picLocks noChangeAspect="1"/>
          </p:cNvPicPr>
          <p:nvPr/>
        </p:nvPicPr>
        <p:blipFill>
          <a:blip r:embed="rId4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05048" y="1743623"/>
            <a:ext cx="372032" cy="372032"/>
          </a:xfrm>
          <a:prstGeom prst="rect">
            <a:avLst/>
          </a:prstGeom>
        </p:spPr>
      </p:pic>
      <p:sp>
        <p:nvSpPr>
          <p:cNvPr id="42" name="Alt Başlık 2"/>
          <p:cNvSpPr txBox="1">
            <a:spLocks/>
          </p:cNvSpPr>
          <p:nvPr/>
        </p:nvSpPr>
        <p:spPr>
          <a:xfrm>
            <a:off x="2902082" y="1643386"/>
            <a:ext cx="1229834" cy="47226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r-TR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am</a:t>
            </a:r>
            <a:endParaRPr lang="tr-TR" sz="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3" name="Alt Başlık 2"/>
          <p:cNvSpPr txBox="1">
            <a:spLocks/>
          </p:cNvSpPr>
          <p:nvPr/>
        </p:nvSpPr>
        <p:spPr>
          <a:xfrm>
            <a:off x="2879674" y="2433407"/>
            <a:ext cx="1229834" cy="47226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r-TR" sz="3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are</a:t>
            </a:r>
            <a:endParaRPr lang="tr-TR" sz="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4" name="Alt Başlık 2"/>
          <p:cNvSpPr txBox="1">
            <a:spLocks/>
          </p:cNvSpPr>
          <p:nvPr/>
        </p:nvSpPr>
        <p:spPr>
          <a:xfrm>
            <a:off x="2865913" y="3637536"/>
            <a:ext cx="1229834" cy="47226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r-TR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is</a:t>
            </a:r>
            <a:endParaRPr lang="tr-TR" sz="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5" name="Resim 44"/>
          <p:cNvPicPr>
            <a:picLocks noChangeAspect="1"/>
          </p:cNvPicPr>
          <p:nvPr/>
        </p:nvPicPr>
        <p:blipFill>
          <a:blip r:embed="rId4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31178" y="1773149"/>
            <a:ext cx="372032" cy="372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1918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2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2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31" grpId="0"/>
      <p:bldP spid="32" grpId="0"/>
      <p:bldP spid="33" grpId="0"/>
      <p:bldP spid="34" grpId="0"/>
      <p:bldP spid="35" grpId="0"/>
      <p:bldP spid="2" grpId="0" animBg="1"/>
      <p:bldP spid="5" grpId="0"/>
      <p:bldP spid="20" grpId="0"/>
      <p:bldP spid="42" grpId="0"/>
      <p:bldP spid="43" grpId="0"/>
      <p:bldP spid="44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Unvan 1"/>
          <p:cNvSpPr txBox="1">
            <a:spLocks/>
          </p:cNvSpPr>
          <p:nvPr/>
        </p:nvSpPr>
        <p:spPr>
          <a:xfrm>
            <a:off x="3208882" y="175744"/>
            <a:ext cx="5774237" cy="709780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4000" b="1" dirty="0" err="1" smtClean="0">
                <a:solidFill>
                  <a:srgbClr val="0097B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Exercises</a:t>
            </a:r>
            <a:r>
              <a:rPr lang="tr-TR" sz="4000" b="1" dirty="0" smtClean="0">
                <a:solidFill>
                  <a:srgbClr val="0097B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22" name="Unvan 1"/>
          <p:cNvSpPr txBox="1">
            <a:spLocks/>
          </p:cNvSpPr>
          <p:nvPr/>
        </p:nvSpPr>
        <p:spPr>
          <a:xfrm>
            <a:off x="1637270" y="1603541"/>
            <a:ext cx="6185930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1) I </a:t>
            </a:r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_____________ </a:t>
            </a:r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tr-TR" sz="28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play</a:t>
            </a:r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 </a:t>
            </a:r>
            <a:r>
              <a:rPr lang="tr-TR" sz="28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football</a:t>
            </a:r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</p:txBody>
      </p:sp>
      <p:sp>
        <p:nvSpPr>
          <p:cNvPr id="16" name="Unvan 1"/>
          <p:cNvSpPr txBox="1">
            <a:spLocks/>
          </p:cNvSpPr>
          <p:nvPr/>
        </p:nvSpPr>
        <p:spPr>
          <a:xfrm>
            <a:off x="1637269" y="2235117"/>
            <a:ext cx="7971952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2) </a:t>
            </a:r>
            <a:r>
              <a:rPr lang="tr-TR" sz="28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</a:t>
            </a:r>
            <a:r>
              <a:rPr lang="tr-TR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_____________ </a:t>
            </a:r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(listen) </a:t>
            </a:r>
            <a:r>
              <a:rPr lang="tr-TR" sz="28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</a:t>
            </a:r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8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8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teacher</a:t>
            </a:r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6" name="Unvan 1"/>
          <p:cNvSpPr txBox="1">
            <a:spLocks/>
          </p:cNvSpPr>
          <p:nvPr/>
        </p:nvSpPr>
        <p:spPr>
          <a:xfrm>
            <a:off x="1637270" y="2866693"/>
            <a:ext cx="7866948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3) </a:t>
            </a:r>
            <a:r>
              <a:rPr lang="tr-TR" sz="28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She</a:t>
            </a:r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_____________ </a:t>
            </a:r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(plan) </a:t>
            </a:r>
            <a:r>
              <a:rPr lang="tr-TR" sz="28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trip</a:t>
            </a:r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8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</a:t>
            </a:r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8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Canada</a:t>
            </a:r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7" name="Unvan 1"/>
          <p:cNvSpPr txBox="1">
            <a:spLocks/>
          </p:cNvSpPr>
          <p:nvPr/>
        </p:nvSpPr>
        <p:spPr>
          <a:xfrm>
            <a:off x="1637270" y="3498269"/>
            <a:ext cx="8661762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4) </a:t>
            </a:r>
            <a:r>
              <a:rPr lang="tr-TR" sz="28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8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girls</a:t>
            </a:r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_____________ </a:t>
            </a:r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tr-TR" sz="28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work</a:t>
            </a:r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 on Math Project.</a:t>
            </a:r>
          </a:p>
        </p:txBody>
      </p:sp>
      <p:sp>
        <p:nvSpPr>
          <p:cNvPr id="8" name="Unvan 1"/>
          <p:cNvSpPr txBox="1">
            <a:spLocks/>
          </p:cNvSpPr>
          <p:nvPr/>
        </p:nvSpPr>
        <p:spPr>
          <a:xfrm>
            <a:off x="1637270" y="4127454"/>
            <a:ext cx="7779446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5) Ahmet </a:t>
            </a:r>
            <a:r>
              <a:rPr lang="tr-TR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_____________ </a:t>
            </a:r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tr-TR" sz="28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go</a:t>
            </a:r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 </a:t>
            </a:r>
            <a:r>
              <a:rPr lang="tr-TR" sz="28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</a:t>
            </a:r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8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gym</a:t>
            </a:r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8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now</a:t>
            </a:r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</p:txBody>
      </p:sp>
      <p:sp>
        <p:nvSpPr>
          <p:cNvPr id="10" name="Unvan 1"/>
          <p:cNvSpPr txBox="1">
            <a:spLocks/>
          </p:cNvSpPr>
          <p:nvPr/>
        </p:nvSpPr>
        <p:spPr>
          <a:xfrm>
            <a:off x="1637269" y="4756639"/>
            <a:ext cx="7345849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 I </a:t>
            </a:r>
            <a:r>
              <a:rPr lang="tr-TR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_____________ </a:t>
            </a:r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tr-TR" sz="28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cook</a:t>
            </a:r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 </a:t>
            </a:r>
            <a:r>
              <a:rPr lang="tr-TR" sz="28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fish</a:t>
            </a:r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8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</a:t>
            </a:r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8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dinner</a:t>
            </a:r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1" name="Unvan 1"/>
          <p:cNvSpPr txBox="1">
            <a:spLocks/>
          </p:cNvSpPr>
          <p:nvPr/>
        </p:nvSpPr>
        <p:spPr>
          <a:xfrm>
            <a:off x="1637269" y="5385824"/>
            <a:ext cx="9270875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 </a:t>
            </a:r>
            <a:r>
              <a:rPr lang="tr-TR" sz="28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It</a:t>
            </a:r>
            <a:r>
              <a:rPr lang="tr-TR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_____________ </a:t>
            </a:r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tr-TR" sz="28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rain</a:t>
            </a:r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 </a:t>
            </a:r>
            <a:r>
              <a:rPr lang="tr-TR" sz="28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outside</a:t>
            </a:r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tr-TR" sz="28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</a:t>
            </a:r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8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can’t</a:t>
            </a:r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8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go</a:t>
            </a:r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8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</a:t>
            </a:r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park.</a:t>
            </a:r>
          </a:p>
        </p:txBody>
      </p:sp>
      <p:sp>
        <p:nvSpPr>
          <p:cNvPr id="23" name="Unvan 1"/>
          <p:cNvSpPr txBox="1">
            <a:spLocks/>
          </p:cNvSpPr>
          <p:nvPr/>
        </p:nvSpPr>
        <p:spPr>
          <a:xfrm>
            <a:off x="2832591" y="2137086"/>
            <a:ext cx="2084075" cy="477336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2400" b="1" dirty="0" err="1" smtClean="0">
                <a:solidFill>
                  <a:srgbClr val="0097B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are</a:t>
            </a:r>
            <a:r>
              <a:rPr lang="tr-TR" sz="2400" b="1" dirty="0" smtClean="0">
                <a:solidFill>
                  <a:srgbClr val="0097B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400" b="1" dirty="0" err="1" smtClean="0">
                <a:solidFill>
                  <a:srgbClr val="0097B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listening</a:t>
            </a:r>
            <a:endParaRPr lang="tr-TR" sz="2400" b="1" dirty="0" smtClean="0">
              <a:solidFill>
                <a:srgbClr val="0097B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Unvan 1"/>
          <p:cNvSpPr txBox="1">
            <a:spLocks/>
          </p:cNvSpPr>
          <p:nvPr/>
        </p:nvSpPr>
        <p:spPr>
          <a:xfrm>
            <a:off x="2400880" y="1492761"/>
            <a:ext cx="2084075" cy="477336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2400" b="1" dirty="0" smtClean="0">
                <a:solidFill>
                  <a:srgbClr val="0097B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am </a:t>
            </a:r>
            <a:r>
              <a:rPr lang="tr-TR" sz="2400" b="1" dirty="0" err="1" smtClean="0">
                <a:solidFill>
                  <a:srgbClr val="0097B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playing</a:t>
            </a:r>
            <a:endParaRPr lang="tr-TR" sz="2400" b="1" dirty="0" smtClean="0">
              <a:solidFill>
                <a:srgbClr val="0097B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Unvan 1"/>
          <p:cNvSpPr txBox="1">
            <a:spLocks/>
          </p:cNvSpPr>
          <p:nvPr/>
        </p:nvSpPr>
        <p:spPr>
          <a:xfrm>
            <a:off x="2952667" y="2766271"/>
            <a:ext cx="2084075" cy="477336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2400" b="1" dirty="0" smtClean="0">
                <a:solidFill>
                  <a:srgbClr val="0097B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 </a:t>
            </a:r>
            <a:r>
              <a:rPr lang="tr-TR" sz="2400" b="1" dirty="0" err="1" smtClean="0">
                <a:solidFill>
                  <a:srgbClr val="0097B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planning</a:t>
            </a:r>
            <a:endParaRPr lang="tr-TR" sz="2400" b="1" dirty="0" smtClean="0">
              <a:solidFill>
                <a:srgbClr val="0097B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Unvan 1"/>
          <p:cNvSpPr txBox="1">
            <a:spLocks/>
          </p:cNvSpPr>
          <p:nvPr/>
        </p:nvSpPr>
        <p:spPr>
          <a:xfrm>
            <a:off x="3539170" y="3391190"/>
            <a:ext cx="2084075" cy="477336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2400" b="1" dirty="0" err="1">
                <a:solidFill>
                  <a:srgbClr val="0097B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tr-TR" sz="2400" b="1" dirty="0" err="1" smtClean="0">
                <a:solidFill>
                  <a:srgbClr val="0097B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</a:t>
            </a:r>
            <a:r>
              <a:rPr lang="tr-TR" sz="2400" b="1" dirty="0" smtClean="0">
                <a:solidFill>
                  <a:srgbClr val="0097B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400" b="1" dirty="0" err="1" smtClean="0">
                <a:solidFill>
                  <a:srgbClr val="0097B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working</a:t>
            </a:r>
            <a:endParaRPr lang="tr-TR" sz="2400" b="1" dirty="0" smtClean="0">
              <a:solidFill>
                <a:srgbClr val="0097B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" name="Unvan 1"/>
          <p:cNvSpPr txBox="1">
            <a:spLocks/>
          </p:cNvSpPr>
          <p:nvPr/>
        </p:nvSpPr>
        <p:spPr>
          <a:xfrm>
            <a:off x="3226118" y="4023561"/>
            <a:ext cx="2084075" cy="477336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2400" b="1" dirty="0" smtClean="0">
                <a:solidFill>
                  <a:srgbClr val="0097B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 </a:t>
            </a:r>
            <a:r>
              <a:rPr lang="tr-TR" sz="2400" b="1" dirty="0" err="1" smtClean="0">
                <a:solidFill>
                  <a:srgbClr val="0097B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going</a:t>
            </a:r>
            <a:endParaRPr lang="tr-TR" sz="2400" b="1" dirty="0" smtClean="0">
              <a:solidFill>
                <a:srgbClr val="0097B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" name="Unvan 1"/>
          <p:cNvSpPr txBox="1">
            <a:spLocks/>
          </p:cNvSpPr>
          <p:nvPr/>
        </p:nvSpPr>
        <p:spPr>
          <a:xfrm>
            <a:off x="2400880" y="4665209"/>
            <a:ext cx="2084075" cy="477336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2400" b="1" dirty="0" smtClean="0">
                <a:solidFill>
                  <a:srgbClr val="0097B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am </a:t>
            </a:r>
            <a:r>
              <a:rPr lang="tr-TR" sz="2400" b="1" dirty="0" err="1" smtClean="0">
                <a:solidFill>
                  <a:srgbClr val="0097B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cooking</a:t>
            </a:r>
            <a:endParaRPr lang="tr-TR" sz="2400" b="1" dirty="0" smtClean="0">
              <a:solidFill>
                <a:srgbClr val="0097B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" name="Unvan 1"/>
          <p:cNvSpPr txBox="1">
            <a:spLocks/>
          </p:cNvSpPr>
          <p:nvPr/>
        </p:nvSpPr>
        <p:spPr>
          <a:xfrm>
            <a:off x="2497132" y="5290128"/>
            <a:ext cx="2084075" cy="477336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2400" b="1" dirty="0" smtClean="0">
                <a:solidFill>
                  <a:srgbClr val="0097B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 </a:t>
            </a:r>
            <a:r>
              <a:rPr lang="tr-TR" sz="2400" b="1" dirty="0" err="1" smtClean="0">
                <a:solidFill>
                  <a:srgbClr val="0097B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raining</a:t>
            </a:r>
            <a:endParaRPr lang="tr-TR" sz="2400" b="1" dirty="0" smtClean="0">
              <a:solidFill>
                <a:srgbClr val="0097B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9408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1" grpId="0" animBg="1"/>
      <p:bldP spid="24" grpId="0" animBg="1"/>
      <p:bldP spid="25" grpId="0" animBg="1"/>
      <p:bldP spid="26" grpId="0" animBg="1"/>
      <p:bldP spid="27" grpId="0" animBg="1"/>
      <p:bldP spid="28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8" name="Düz Bağlayıcı 57"/>
          <p:cNvCxnSpPr/>
          <p:nvPr/>
        </p:nvCxnSpPr>
        <p:spPr>
          <a:xfrm>
            <a:off x="4704603" y="1774452"/>
            <a:ext cx="23057" cy="2978452"/>
          </a:xfrm>
          <a:prstGeom prst="line">
            <a:avLst/>
          </a:prstGeom>
          <a:ln w="19050">
            <a:solidFill>
              <a:srgbClr val="0097B2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9" name="Düz Bağlayıcı 58"/>
          <p:cNvCxnSpPr/>
          <p:nvPr/>
        </p:nvCxnSpPr>
        <p:spPr>
          <a:xfrm>
            <a:off x="2391064" y="1771160"/>
            <a:ext cx="23057" cy="2978452"/>
          </a:xfrm>
          <a:prstGeom prst="line">
            <a:avLst/>
          </a:prstGeom>
          <a:ln w="19050">
            <a:solidFill>
              <a:srgbClr val="0097B2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60" name="Alt Başlık 2"/>
          <p:cNvSpPr txBox="1">
            <a:spLocks/>
          </p:cNvSpPr>
          <p:nvPr/>
        </p:nvSpPr>
        <p:spPr>
          <a:xfrm>
            <a:off x="1230536" y="1736938"/>
            <a:ext cx="1216443" cy="38540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r-TR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</a:p>
          <a:p>
            <a:endParaRPr lang="tr-TR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1" name="Alt Başlık 2"/>
          <p:cNvSpPr txBox="1">
            <a:spLocks/>
          </p:cNvSpPr>
          <p:nvPr/>
        </p:nvSpPr>
        <p:spPr>
          <a:xfrm>
            <a:off x="1213554" y="3475337"/>
            <a:ext cx="1216443" cy="13084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tr-TR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HE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tr-TR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SHE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tr-TR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IT</a:t>
            </a:r>
          </a:p>
        </p:txBody>
      </p:sp>
      <p:sp>
        <p:nvSpPr>
          <p:cNvPr id="62" name="Alt Başlık 2"/>
          <p:cNvSpPr txBox="1">
            <a:spLocks/>
          </p:cNvSpPr>
          <p:nvPr/>
        </p:nvSpPr>
        <p:spPr>
          <a:xfrm>
            <a:off x="4615354" y="2398345"/>
            <a:ext cx="2579631" cy="1367427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r-TR" sz="6600" dirty="0" smtClean="0">
                <a:latin typeface="Calibri" panose="020F0502020204030204" pitchFamily="34" charset="0"/>
                <a:cs typeface="Calibri" panose="020F0502020204030204" pitchFamily="34" charset="0"/>
              </a:rPr>
              <a:t>V</a:t>
            </a:r>
            <a:r>
              <a:rPr lang="tr-TR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tr-TR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ing</a:t>
            </a:r>
            <a:endParaRPr lang="tr-TR" dirty="0" smtClean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tr-TR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(Fiil –</a:t>
            </a:r>
            <a:r>
              <a:rPr lang="tr-TR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ing</a:t>
            </a:r>
            <a:r>
              <a:rPr lang="tr-TR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eki alır.)</a:t>
            </a:r>
            <a:endParaRPr lang="tr-TR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3" name="Resim 62"/>
          <p:cNvPicPr>
            <a:picLocks noChangeAspect="1"/>
          </p:cNvPicPr>
          <p:nvPr/>
        </p:nvPicPr>
        <p:blipFill>
          <a:blip r:embed="rId4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encilGrayscale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16576" y="2517744"/>
            <a:ext cx="372032" cy="372032"/>
          </a:xfrm>
          <a:prstGeom prst="rect">
            <a:avLst/>
          </a:prstGeom>
        </p:spPr>
      </p:pic>
      <p:pic>
        <p:nvPicPr>
          <p:cNvPr id="64" name="Resim 63"/>
          <p:cNvPicPr>
            <a:picLocks noChangeAspect="1"/>
          </p:cNvPicPr>
          <p:nvPr/>
        </p:nvPicPr>
        <p:blipFill>
          <a:blip r:embed="rId4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encilGrayscale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22384" y="3741008"/>
            <a:ext cx="372032" cy="372032"/>
          </a:xfrm>
          <a:prstGeom prst="rect">
            <a:avLst/>
          </a:prstGeom>
        </p:spPr>
      </p:pic>
      <p:cxnSp>
        <p:nvCxnSpPr>
          <p:cNvPr id="65" name="Düz Bağlayıcı 64"/>
          <p:cNvCxnSpPr/>
          <p:nvPr/>
        </p:nvCxnSpPr>
        <p:spPr>
          <a:xfrm flipV="1">
            <a:off x="1327083" y="3246377"/>
            <a:ext cx="3400577" cy="17301"/>
          </a:xfrm>
          <a:prstGeom prst="line">
            <a:avLst/>
          </a:prstGeom>
          <a:ln w="28575">
            <a:solidFill>
              <a:srgbClr val="0097B2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66" name="Unvan 1"/>
          <p:cNvSpPr txBox="1">
            <a:spLocks/>
          </p:cNvSpPr>
          <p:nvPr/>
        </p:nvSpPr>
        <p:spPr>
          <a:xfrm>
            <a:off x="1213554" y="738872"/>
            <a:ext cx="4125971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3600" dirty="0" smtClean="0">
                <a:solidFill>
                  <a:srgbClr val="0097B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(-)</a:t>
            </a:r>
            <a:r>
              <a:rPr lang="tr-TR" sz="2800" dirty="0" smtClean="0">
                <a:solidFill>
                  <a:srgbClr val="0097B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800" dirty="0" err="1" smtClean="0">
                <a:solidFill>
                  <a:srgbClr val="0097B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Negative</a:t>
            </a:r>
            <a:r>
              <a:rPr lang="tr-TR" sz="2800" dirty="0" smtClean="0">
                <a:solidFill>
                  <a:srgbClr val="0097B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Form</a:t>
            </a:r>
            <a:endParaRPr lang="tr-TR" sz="2800" dirty="0">
              <a:solidFill>
                <a:srgbClr val="0097B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7" name="Unvan 1"/>
          <p:cNvSpPr txBox="1">
            <a:spLocks/>
          </p:cNvSpPr>
          <p:nvPr/>
        </p:nvSpPr>
        <p:spPr>
          <a:xfrm>
            <a:off x="4882496" y="759640"/>
            <a:ext cx="2935190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(Olumsuz Cümle)</a:t>
            </a:r>
          </a:p>
        </p:txBody>
      </p:sp>
      <p:cxnSp>
        <p:nvCxnSpPr>
          <p:cNvPr id="68" name="Düz Bağlayıcı 67"/>
          <p:cNvCxnSpPr/>
          <p:nvPr/>
        </p:nvCxnSpPr>
        <p:spPr>
          <a:xfrm flipV="1">
            <a:off x="1571427" y="1231460"/>
            <a:ext cx="6167284" cy="24600"/>
          </a:xfrm>
          <a:prstGeom prst="line">
            <a:avLst/>
          </a:prstGeom>
          <a:ln w="28575">
            <a:solidFill>
              <a:srgbClr val="0097B2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69" name="Unvan 1"/>
          <p:cNvSpPr txBox="1">
            <a:spLocks/>
          </p:cNvSpPr>
          <p:nvPr/>
        </p:nvSpPr>
        <p:spPr>
          <a:xfrm>
            <a:off x="7476627" y="1753321"/>
            <a:ext cx="3552149" cy="3152771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tr-TR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Olumsuz cümle kurarken </a:t>
            </a:r>
            <a:r>
              <a:rPr lang="tr-TR" sz="2400" dirty="0">
                <a:solidFill>
                  <a:srgbClr val="0097B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am/is/</a:t>
            </a:r>
            <a:r>
              <a:rPr lang="tr-TR" sz="2400" dirty="0" err="1">
                <a:solidFill>
                  <a:srgbClr val="0097B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are</a:t>
            </a:r>
            <a:r>
              <a:rPr lang="tr-TR" sz="2400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yardımcı fiilleri olumsuzluk eki alarak </a:t>
            </a:r>
            <a:r>
              <a:rPr lang="tr-TR" sz="24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am not/is not/</a:t>
            </a:r>
            <a:r>
              <a:rPr lang="tr-TR" sz="2400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are</a:t>
            </a:r>
            <a:r>
              <a:rPr lang="tr-TR" sz="24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not</a:t>
            </a:r>
            <a:r>
              <a:rPr lang="tr-TR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halini alır. </a:t>
            </a:r>
          </a:p>
        </p:txBody>
      </p:sp>
      <p:sp>
        <p:nvSpPr>
          <p:cNvPr id="70" name="Alt Başlık 2"/>
          <p:cNvSpPr txBox="1">
            <a:spLocks/>
          </p:cNvSpPr>
          <p:nvPr/>
        </p:nvSpPr>
        <p:spPr>
          <a:xfrm>
            <a:off x="1490146" y="5120144"/>
            <a:ext cx="5329753" cy="4329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tr-TR" sz="28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</a:t>
            </a:r>
            <a:r>
              <a:rPr lang="tr-TR" sz="28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tr-TR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</a:t>
            </a:r>
            <a:r>
              <a:rPr lang="tr-TR" sz="28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am</a:t>
            </a:r>
            <a:r>
              <a:rPr lang="tr-TR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8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not</a:t>
            </a:r>
            <a:r>
              <a:rPr lang="tr-TR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play</a:t>
            </a:r>
            <a:r>
              <a:rPr lang="tr-TR" sz="2800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ing</a:t>
            </a:r>
            <a:r>
              <a:rPr lang="tr-TR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football</a:t>
            </a:r>
            <a:r>
              <a:rPr lang="tr-TR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71" name="Alt Başlık 2"/>
          <p:cNvSpPr txBox="1">
            <a:spLocks/>
          </p:cNvSpPr>
          <p:nvPr/>
        </p:nvSpPr>
        <p:spPr>
          <a:xfrm>
            <a:off x="1490146" y="5660437"/>
            <a:ext cx="5510729" cy="4329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tr-TR" sz="28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</a:t>
            </a:r>
            <a:r>
              <a:rPr lang="tr-TR" sz="28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tr-TR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She</a:t>
            </a:r>
            <a:r>
              <a:rPr lang="tr-TR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800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isn’t</a:t>
            </a:r>
            <a:r>
              <a:rPr lang="tr-TR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watch</a:t>
            </a:r>
            <a:r>
              <a:rPr lang="tr-TR" sz="2800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ing</a:t>
            </a:r>
            <a:r>
              <a:rPr lang="tr-TR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TV.</a:t>
            </a:r>
          </a:p>
        </p:txBody>
      </p:sp>
      <p:sp>
        <p:nvSpPr>
          <p:cNvPr id="72" name="Unvan 1"/>
          <p:cNvSpPr txBox="1">
            <a:spLocks/>
          </p:cNvSpPr>
          <p:nvPr/>
        </p:nvSpPr>
        <p:spPr>
          <a:xfrm>
            <a:off x="5779407" y="5106837"/>
            <a:ext cx="4445806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(Ben futbol oynamı</a:t>
            </a:r>
            <a:r>
              <a:rPr lang="tr-TR" sz="24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yor</a:t>
            </a:r>
            <a:r>
              <a:rPr lang="tr-TR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um.)</a:t>
            </a:r>
          </a:p>
        </p:txBody>
      </p:sp>
      <p:sp>
        <p:nvSpPr>
          <p:cNvPr id="73" name="Unvan 1"/>
          <p:cNvSpPr txBox="1">
            <a:spLocks/>
          </p:cNvSpPr>
          <p:nvPr/>
        </p:nvSpPr>
        <p:spPr>
          <a:xfrm>
            <a:off x="5384112" y="5643930"/>
            <a:ext cx="4185029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(O televizyon izlemi</a:t>
            </a:r>
            <a:r>
              <a:rPr lang="tr-TR" sz="24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yor</a:t>
            </a:r>
            <a:r>
              <a:rPr lang="tr-TR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.)</a:t>
            </a:r>
          </a:p>
        </p:txBody>
      </p:sp>
      <p:sp>
        <p:nvSpPr>
          <p:cNvPr id="74" name="Dikdörtgen 73"/>
          <p:cNvSpPr/>
          <p:nvPr/>
        </p:nvSpPr>
        <p:spPr>
          <a:xfrm>
            <a:off x="8281002" y="526094"/>
            <a:ext cx="3539524" cy="1026482"/>
          </a:xfrm>
          <a:prstGeom prst="rect">
            <a:avLst/>
          </a:prstGeom>
          <a:solidFill>
            <a:srgbClr val="0097B2"/>
          </a:solidFill>
          <a:ln w="38100">
            <a:solidFill>
              <a:srgbClr val="11DD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tr-TR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5" name="Metin kutusu 74"/>
          <p:cNvSpPr txBox="1"/>
          <p:nvPr/>
        </p:nvSpPr>
        <p:spPr>
          <a:xfrm>
            <a:off x="8372137" y="623836"/>
            <a:ext cx="35613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 NOT </a:t>
            </a:r>
            <a:r>
              <a:rPr lang="tr-TR" sz="2400" dirty="0" smtClean="0">
                <a:solidFill>
                  <a:srgbClr val="EBFC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➤ ISN’T</a:t>
            </a:r>
          </a:p>
          <a:p>
            <a:r>
              <a:rPr lang="tr-TR" sz="24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ARE NOT</a:t>
            </a:r>
            <a:r>
              <a:rPr lang="tr-TR" sz="2400" dirty="0" smtClean="0">
                <a:solidFill>
                  <a:srgbClr val="EBFC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400" dirty="0">
                <a:solidFill>
                  <a:srgbClr val="EBFC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➤ </a:t>
            </a:r>
            <a:r>
              <a:rPr lang="tr-TR" sz="2400" dirty="0" smtClean="0">
                <a:solidFill>
                  <a:srgbClr val="EBFC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AREN’T</a:t>
            </a:r>
            <a:endParaRPr lang="tr-TR" sz="2400" dirty="0">
              <a:solidFill>
                <a:srgbClr val="EBFC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9" name="Dikdörtgen 78"/>
          <p:cNvSpPr/>
          <p:nvPr/>
        </p:nvSpPr>
        <p:spPr>
          <a:xfrm>
            <a:off x="1179960" y="2242095"/>
            <a:ext cx="129317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2000" b="1" dirty="0">
                <a:latin typeface="Calibri" panose="020F0502020204030204" pitchFamily="34" charset="0"/>
                <a:cs typeface="Calibri" panose="020F0502020204030204" pitchFamily="34" charset="0"/>
              </a:rPr>
              <a:t>YOU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2000" b="1" dirty="0">
                <a:latin typeface="Calibri" panose="020F0502020204030204" pitchFamily="34" charset="0"/>
                <a:cs typeface="Calibri" panose="020F0502020204030204" pitchFamily="34" charset="0"/>
              </a:rPr>
              <a:t>WE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2000" b="1" dirty="0">
                <a:latin typeface="Calibri" panose="020F0502020204030204" pitchFamily="34" charset="0"/>
                <a:cs typeface="Calibri" panose="020F0502020204030204" pitchFamily="34" charset="0"/>
              </a:rPr>
              <a:t>THEY</a:t>
            </a:r>
          </a:p>
        </p:txBody>
      </p:sp>
      <p:pic>
        <p:nvPicPr>
          <p:cNvPr id="80" name="Resim 79"/>
          <p:cNvPicPr>
            <a:picLocks noChangeAspect="1"/>
          </p:cNvPicPr>
          <p:nvPr/>
        </p:nvPicPr>
        <p:blipFill>
          <a:blip r:embed="rId4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encilGrayscale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31178" y="2524030"/>
            <a:ext cx="372032" cy="372032"/>
          </a:xfrm>
          <a:prstGeom prst="rect">
            <a:avLst/>
          </a:prstGeom>
        </p:spPr>
      </p:pic>
      <p:pic>
        <p:nvPicPr>
          <p:cNvPr id="81" name="Resim 80"/>
          <p:cNvPicPr>
            <a:picLocks noChangeAspect="1"/>
          </p:cNvPicPr>
          <p:nvPr/>
        </p:nvPicPr>
        <p:blipFill>
          <a:blip r:embed="rId4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encilGrayscale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35923" y="3744300"/>
            <a:ext cx="372032" cy="372032"/>
          </a:xfrm>
          <a:prstGeom prst="rect">
            <a:avLst/>
          </a:prstGeom>
        </p:spPr>
      </p:pic>
      <p:cxnSp>
        <p:nvCxnSpPr>
          <p:cNvPr id="82" name="Düz Bağlayıcı 81"/>
          <p:cNvCxnSpPr/>
          <p:nvPr/>
        </p:nvCxnSpPr>
        <p:spPr>
          <a:xfrm flipV="1">
            <a:off x="1327083" y="2196277"/>
            <a:ext cx="3400577" cy="17301"/>
          </a:xfrm>
          <a:prstGeom prst="line">
            <a:avLst/>
          </a:prstGeom>
          <a:ln w="28575">
            <a:solidFill>
              <a:srgbClr val="0097B2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83" name="Resim 82"/>
          <p:cNvPicPr>
            <a:picLocks noChangeAspect="1"/>
          </p:cNvPicPr>
          <p:nvPr/>
        </p:nvPicPr>
        <p:blipFill>
          <a:blip r:embed="rId4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encilGrayscale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05048" y="1743623"/>
            <a:ext cx="372032" cy="372032"/>
          </a:xfrm>
          <a:prstGeom prst="rect">
            <a:avLst/>
          </a:prstGeom>
        </p:spPr>
      </p:pic>
      <p:sp>
        <p:nvSpPr>
          <p:cNvPr id="84" name="Alt Başlık 2"/>
          <p:cNvSpPr txBox="1">
            <a:spLocks/>
          </p:cNvSpPr>
          <p:nvPr/>
        </p:nvSpPr>
        <p:spPr>
          <a:xfrm>
            <a:off x="2763096" y="1696109"/>
            <a:ext cx="1513629" cy="47226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r-TR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am not</a:t>
            </a:r>
            <a:endParaRPr lang="tr-TR" sz="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5" name="Alt Başlık 2"/>
          <p:cNvSpPr txBox="1">
            <a:spLocks/>
          </p:cNvSpPr>
          <p:nvPr/>
        </p:nvSpPr>
        <p:spPr>
          <a:xfrm>
            <a:off x="2787987" y="2502981"/>
            <a:ext cx="1397050" cy="47226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r-TR" sz="2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are</a:t>
            </a:r>
            <a:r>
              <a:rPr lang="tr-TR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 not</a:t>
            </a:r>
            <a:endParaRPr lang="tr-TR" sz="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6" name="Alt Başlık 2"/>
          <p:cNvSpPr txBox="1">
            <a:spLocks/>
          </p:cNvSpPr>
          <p:nvPr/>
        </p:nvSpPr>
        <p:spPr>
          <a:xfrm>
            <a:off x="2879061" y="3690889"/>
            <a:ext cx="1229834" cy="47226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r-TR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is not</a:t>
            </a:r>
            <a:endParaRPr lang="tr-TR" sz="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7" name="Resim 86"/>
          <p:cNvPicPr>
            <a:picLocks noChangeAspect="1"/>
          </p:cNvPicPr>
          <p:nvPr/>
        </p:nvPicPr>
        <p:blipFill>
          <a:blip r:embed="rId4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encilGrayscale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31178" y="1773149"/>
            <a:ext cx="372032" cy="372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7303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5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5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5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5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5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5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25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5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25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5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25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5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25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25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25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25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25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/>
      <p:bldP spid="61" grpId="0"/>
      <p:bldP spid="62" grpId="0"/>
      <p:bldP spid="69" grpId="0"/>
      <p:bldP spid="70" grpId="0"/>
      <p:bldP spid="71" grpId="0"/>
      <p:bldP spid="72" grpId="0"/>
      <p:bldP spid="73" grpId="0"/>
      <p:bldP spid="74" grpId="0" animBg="1"/>
      <p:bldP spid="75" grpId="0"/>
      <p:bldP spid="79" grpId="0"/>
      <p:bldP spid="84" grpId="0"/>
      <p:bldP spid="85" grpId="0"/>
      <p:bldP spid="86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Unvan 1"/>
          <p:cNvSpPr txBox="1">
            <a:spLocks/>
          </p:cNvSpPr>
          <p:nvPr/>
        </p:nvSpPr>
        <p:spPr>
          <a:xfrm>
            <a:off x="3208882" y="175744"/>
            <a:ext cx="5774237" cy="709780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4000" b="1" dirty="0" err="1" smtClean="0">
                <a:solidFill>
                  <a:srgbClr val="0097B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Exercises</a:t>
            </a:r>
            <a:r>
              <a:rPr lang="tr-TR" sz="4000" b="1" dirty="0" smtClean="0">
                <a:solidFill>
                  <a:srgbClr val="0097B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22" name="Unvan 1"/>
          <p:cNvSpPr txBox="1">
            <a:spLocks/>
          </p:cNvSpPr>
          <p:nvPr/>
        </p:nvSpPr>
        <p:spPr>
          <a:xfrm>
            <a:off x="1203160" y="1585068"/>
            <a:ext cx="8347240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1) I </a:t>
            </a:r>
            <a:r>
              <a:rPr lang="tr-TR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_____________ </a:t>
            </a:r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(not/</a:t>
            </a:r>
            <a:r>
              <a:rPr lang="tr-TR" sz="28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play</a:t>
            </a:r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 </a:t>
            </a:r>
            <a:r>
              <a:rPr lang="tr-TR" sz="28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football</a:t>
            </a:r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8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today</a:t>
            </a:r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</p:txBody>
      </p:sp>
      <p:sp>
        <p:nvSpPr>
          <p:cNvPr id="16" name="Unvan 1"/>
          <p:cNvSpPr txBox="1">
            <a:spLocks/>
          </p:cNvSpPr>
          <p:nvPr/>
        </p:nvSpPr>
        <p:spPr>
          <a:xfrm>
            <a:off x="1203159" y="2216644"/>
            <a:ext cx="9700458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2) </a:t>
            </a:r>
            <a:r>
              <a:rPr lang="tr-TR" sz="28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</a:t>
            </a:r>
            <a:r>
              <a:rPr lang="tr-TR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_____________ </a:t>
            </a:r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(not/listen) </a:t>
            </a:r>
            <a:r>
              <a:rPr lang="tr-TR" sz="28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</a:t>
            </a:r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8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8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teacher</a:t>
            </a:r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8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carefully</a:t>
            </a:r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6" name="Unvan 1"/>
          <p:cNvSpPr txBox="1">
            <a:spLocks/>
          </p:cNvSpPr>
          <p:nvPr/>
        </p:nvSpPr>
        <p:spPr>
          <a:xfrm>
            <a:off x="1203159" y="2848220"/>
            <a:ext cx="9070635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3) </a:t>
            </a:r>
            <a:r>
              <a:rPr lang="tr-TR" sz="28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She</a:t>
            </a:r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_____________ </a:t>
            </a:r>
            <a:r>
              <a:rPr lang="tr-TR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(not/plan</a:t>
            </a:r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 </a:t>
            </a:r>
            <a:r>
              <a:rPr lang="tr-TR" sz="28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trip</a:t>
            </a:r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8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</a:t>
            </a:r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8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anywhere</a:t>
            </a:r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7" name="Unvan 1"/>
          <p:cNvSpPr txBox="1">
            <a:spLocks/>
          </p:cNvSpPr>
          <p:nvPr/>
        </p:nvSpPr>
        <p:spPr>
          <a:xfrm>
            <a:off x="1203160" y="3479796"/>
            <a:ext cx="10592707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4) </a:t>
            </a:r>
            <a:r>
              <a:rPr lang="tr-TR" sz="28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8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girls</a:t>
            </a:r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_____________ </a:t>
            </a:r>
            <a:r>
              <a:rPr lang="tr-TR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(not/</a:t>
            </a:r>
            <a:r>
              <a:rPr lang="tr-TR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work</a:t>
            </a:r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 on Math Project </a:t>
            </a:r>
            <a:r>
              <a:rPr lang="tr-TR" sz="28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enough</a:t>
            </a:r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8" name="Unvan 1"/>
          <p:cNvSpPr txBox="1">
            <a:spLocks/>
          </p:cNvSpPr>
          <p:nvPr/>
        </p:nvSpPr>
        <p:spPr>
          <a:xfrm>
            <a:off x="1203161" y="4108981"/>
            <a:ext cx="9305094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5) Ahmet </a:t>
            </a:r>
            <a:r>
              <a:rPr lang="tr-TR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_____________ </a:t>
            </a:r>
            <a:r>
              <a:rPr lang="tr-TR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(not/</a:t>
            </a:r>
            <a:r>
              <a:rPr lang="tr-TR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go</a:t>
            </a:r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 </a:t>
            </a:r>
            <a:r>
              <a:rPr lang="tr-TR" sz="28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</a:t>
            </a:r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8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gym</a:t>
            </a:r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8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today</a:t>
            </a:r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</p:txBody>
      </p:sp>
      <p:sp>
        <p:nvSpPr>
          <p:cNvPr id="10" name="Unvan 1"/>
          <p:cNvSpPr txBox="1">
            <a:spLocks/>
          </p:cNvSpPr>
          <p:nvPr/>
        </p:nvSpPr>
        <p:spPr>
          <a:xfrm>
            <a:off x="1203160" y="4738166"/>
            <a:ext cx="10697677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 I </a:t>
            </a:r>
            <a:r>
              <a:rPr lang="tr-TR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_____________ </a:t>
            </a:r>
            <a:r>
              <a:rPr lang="tr-TR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(not/</a:t>
            </a:r>
            <a:r>
              <a:rPr lang="tr-TR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cook</a:t>
            </a:r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 </a:t>
            </a:r>
            <a:r>
              <a:rPr lang="tr-TR" sz="28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anything</a:t>
            </a:r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8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</a:t>
            </a:r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8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dinner</a:t>
            </a:r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tr-TR" sz="28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Let’s</a:t>
            </a:r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8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eat</a:t>
            </a:r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8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out</a:t>
            </a:r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! </a:t>
            </a:r>
          </a:p>
        </p:txBody>
      </p:sp>
      <p:sp>
        <p:nvSpPr>
          <p:cNvPr id="11" name="Unvan 1"/>
          <p:cNvSpPr txBox="1">
            <a:spLocks/>
          </p:cNvSpPr>
          <p:nvPr/>
        </p:nvSpPr>
        <p:spPr>
          <a:xfrm>
            <a:off x="1203160" y="5367351"/>
            <a:ext cx="10435249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 </a:t>
            </a:r>
            <a:r>
              <a:rPr lang="tr-TR" sz="28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It</a:t>
            </a:r>
            <a:r>
              <a:rPr lang="tr-TR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_____________ </a:t>
            </a:r>
            <a:r>
              <a:rPr lang="tr-TR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(not/</a:t>
            </a:r>
            <a:r>
              <a:rPr lang="tr-TR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rain</a:t>
            </a:r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 </a:t>
            </a:r>
            <a:r>
              <a:rPr lang="tr-TR" sz="28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outside</a:t>
            </a:r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tr-TR" sz="28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</a:t>
            </a:r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8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</a:t>
            </a:r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can </a:t>
            </a:r>
            <a:r>
              <a:rPr lang="tr-TR" sz="28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go</a:t>
            </a:r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8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</a:t>
            </a:r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park.</a:t>
            </a:r>
          </a:p>
        </p:txBody>
      </p:sp>
      <p:sp>
        <p:nvSpPr>
          <p:cNvPr id="23" name="Unvan 1"/>
          <p:cNvSpPr txBox="1">
            <a:spLocks/>
          </p:cNvSpPr>
          <p:nvPr/>
        </p:nvSpPr>
        <p:spPr>
          <a:xfrm>
            <a:off x="2246781" y="2118613"/>
            <a:ext cx="2084075" cy="477336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2000" b="1" dirty="0" err="1" smtClean="0">
                <a:solidFill>
                  <a:srgbClr val="0097B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are</a:t>
            </a:r>
            <a:r>
              <a:rPr lang="tr-TR" sz="2000" b="1" dirty="0" smtClean="0">
                <a:solidFill>
                  <a:srgbClr val="0097B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not </a:t>
            </a:r>
            <a:r>
              <a:rPr lang="tr-TR" sz="2000" b="1" dirty="0" err="1" smtClean="0">
                <a:solidFill>
                  <a:srgbClr val="0097B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listening</a:t>
            </a:r>
            <a:endParaRPr lang="tr-TR" sz="2000" b="1" dirty="0" smtClean="0">
              <a:solidFill>
                <a:srgbClr val="0097B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Unvan 1"/>
          <p:cNvSpPr txBox="1">
            <a:spLocks/>
          </p:cNvSpPr>
          <p:nvPr/>
        </p:nvSpPr>
        <p:spPr>
          <a:xfrm>
            <a:off x="1966771" y="1470659"/>
            <a:ext cx="2084075" cy="477336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2000" b="1" dirty="0" smtClean="0">
                <a:solidFill>
                  <a:srgbClr val="0097B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am not </a:t>
            </a:r>
            <a:r>
              <a:rPr lang="tr-TR" sz="2000" b="1" dirty="0" err="1" smtClean="0">
                <a:solidFill>
                  <a:srgbClr val="0097B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playing</a:t>
            </a:r>
            <a:endParaRPr lang="tr-TR" sz="2000" b="1" dirty="0" smtClean="0">
              <a:solidFill>
                <a:srgbClr val="0097B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Unvan 1"/>
          <p:cNvSpPr txBox="1">
            <a:spLocks/>
          </p:cNvSpPr>
          <p:nvPr/>
        </p:nvSpPr>
        <p:spPr>
          <a:xfrm>
            <a:off x="2341582" y="2745194"/>
            <a:ext cx="2084075" cy="477336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2000" b="1" dirty="0" smtClean="0">
                <a:solidFill>
                  <a:srgbClr val="0097B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 not </a:t>
            </a:r>
            <a:r>
              <a:rPr lang="tr-TR" sz="2000" b="1" dirty="0" err="1" smtClean="0">
                <a:solidFill>
                  <a:srgbClr val="0097B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planning</a:t>
            </a:r>
            <a:endParaRPr lang="tr-TR" sz="2000" b="1" dirty="0" smtClean="0">
              <a:solidFill>
                <a:srgbClr val="0097B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Unvan 1"/>
          <p:cNvSpPr txBox="1">
            <a:spLocks/>
          </p:cNvSpPr>
          <p:nvPr/>
        </p:nvSpPr>
        <p:spPr>
          <a:xfrm>
            <a:off x="3127940" y="3361655"/>
            <a:ext cx="2084075" cy="477336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2000" b="1" dirty="0" err="1">
                <a:solidFill>
                  <a:srgbClr val="0097B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tr-TR" sz="2000" b="1" dirty="0" err="1" smtClean="0">
                <a:solidFill>
                  <a:srgbClr val="0097B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</a:t>
            </a:r>
            <a:r>
              <a:rPr lang="tr-TR" sz="2000" b="1" dirty="0" smtClean="0">
                <a:solidFill>
                  <a:srgbClr val="0097B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not </a:t>
            </a:r>
            <a:r>
              <a:rPr lang="tr-TR" sz="2000" b="1" dirty="0" err="1" smtClean="0">
                <a:solidFill>
                  <a:srgbClr val="0097B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working</a:t>
            </a:r>
            <a:endParaRPr lang="tr-TR" sz="2000" b="1" dirty="0" smtClean="0">
              <a:solidFill>
                <a:srgbClr val="0097B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" name="Unvan 1"/>
          <p:cNvSpPr txBox="1">
            <a:spLocks/>
          </p:cNvSpPr>
          <p:nvPr/>
        </p:nvSpPr>
        <p:spPr>
          <a:xfrm>
            <a:off x="2816304" y="4019729"/>
            <a:ext cx="2084075" cy="477336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2000" b="1" dirty="0" smtClean="0">
                <a:solidFill>
                  <a:srgbClr val="0097B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 not </a:t>
            </a:r>
            <a:r>
              <a:rPr lang="tr-TR" sz="2000" b="1" dirty="0" err="1" smtClean="0">
                <a:solidFill>
                  <a:srgbClr val="0097B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going</a:t>
            </a:r>
            <a:endParaRPr lang="tr-TR" sz="2000" b="1" dirty="0" smtClean="0">
              <a:solidFill>
                <a:srgbClr val="0097B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" name="Unvan 1"/>
          <p:cNvSpPr txBox="1">
            <a:spLocks/>
          </p:cNvSpPr>
          <p:nvPr/>
        </p:nvSpPr>
        <p:spPr>
          <a:xfrm>
            <a:off x="1966771" y="4633958"/>
            <a:ext cx="2084075" cy="477336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2000" b="1" dirty="0" smtClean="0">
                <a:solidFill>
                  <a:srgbClr val="0097B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am not </a:t>
            </a:r>
            <a:r>
              <a:rPr lang="tr-TR" sz="2000" b="1" dirty="0" err="1" smtClean="0">
                <a:solidFill>
                  <a:srgbClr val="0097B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cooking</a:t>
            </a:r>
            <a:endParaRPr lang="tr-TR" sz="2000" b="1" dirty="0" smtClean="0">
              <a:solidFill>
                <a:srgbClr val="0097B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" name="Unvan 1"/>
          <p:cNvSpPr txBox="1">
            <a:spLocks/>
          </p:cNvSpPr>
          <p:nvPr/>
        </p:nvSpPr>
        <p:spPr>
          <a:xfrm>
            <a:off x="2085902" y="5267075"/>
            <a:ext cx="2084075" cy="477336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2000" b="1" dirty="0" smtClean="0">
                <a:solidFill>
                  <a:srgbClr val="0097B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 not </a:t>
            </a:r>
            <a:r>
              <a:rPr lang="tr-TR" sz="2000" b="1" dirty="0" err="1" smtClean="0">
                <a:solidFill>
                  <a:srgbClr val="0097B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raining</a:t>
            </a:r>
            <a:endParaRPr lang="tr-TR" sz="2000" b="1" dirty="0" smtClean="0">
              <a:solidFill>
                <a:srgbClr val="0097B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7091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1" grpId="0" animBg="1"/>
      <p:bldP spid="24" grpId="0" animBg="1"/>
      <p:bldP spid="25" grpId="0" animBg="1"/>
      <p:bldP spid="26" grpId="0" animBg="1"/>
      <p:bldP spid="27" grpId="0" animBg="1"/>
      <p:bldP spid="28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0" name="Düz Bağlayıcı 29"/>
          <p:cNvCxnSpPr/>
          <p:nvPr/>
        </p:nvCxnSpPr>
        <p:spPr>
          <a:xfrm>
            <a:off x="4704603" y="1774452"/>
            <a:ext cx="23057" cy="2978452"/>
          </a:xfrm>
          <a:prstGeom prst="line">
            <a:avLst/>
          </a:prstGeom>
          <a:ln w="19050">
            <a:solidFill>
              <a:srgbClr val="0097B2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1" name="Düz Bağlayıcı 30"/>
          <p:cNvCxnSpPr/>
          <p:nvPr/>
        </p:nvCxnSpPr>
        <p:spPr>
          <a:xfrm>
            <a:off x="2391064" y="1771160"/>
            <a:ext cx="23057" cy="2978452"/>
          </a:xfrm>
          <a:prstGeom prst="line">
            <a:avLst/>
          </a:prstGeom>
          <a:ln w="19050">
            <a:solidFill>
              <a:srgbClr val="0097B2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2" name="Alt Başlık 2"/>
          <p:cNvSpPr txBox="1">
            <a:spLocks/>
          </p:cNvSpPr>
          <p:nvPr/>
        </p:nvSpPr>
        <p:spPr>
          <a:xfrm>
            <a:off x="2966136" y="1762068"/>
            <a:ext cx="1216443" cy="38540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r-TR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</a:p>
          <a:p>
            <a:endParaRPr lang="tr-TR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3" name="Alt Başlık 2"/>
          <p:cNvSpPr txBox="1">
            <a:spLocks/>
          </p:cNvSpPr>
          <p:nvPr/>
        </p:nvSpPr>
        <p:spPr>
          <a:xfrm>
            <a:off x="2949154" y="3500467"/>
            <a:ext cx="1216443" cy="13084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tr-TR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HE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tr-TR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SHE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tr-TR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IT</a:t>
            </a:r>
          </a:p>
        </p:txBody>
      </p:sp>
      <p:sp>
        <p:nvSpPr>
          <p:cNvPr id="34" name="Alt Başlık 2"/>
          <p:cNvSpPr txBox="1">
            <a:spLocks/>
          </p:cNvSpPr>
          <p:nvPr/>
        </p:nvSpPr>
        <p:spPr>
          <a:xfrm>
            <a:off x="4615354" y="2398345"/>
            <a:ext cx="2579631" cy="1367427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r-TR" sz="6600" dirty="0" smtClean="0">
                <a:latin typeface="Calibri" panose="020F0502020204030204" pitchFamily="34" charset="0"/>
                <a:cs typeface="Calibri" panose="020F0502020204030204" pitchFamily="34" charset="0"/>
              </a:rPr>
              <a:t>V</a:t>
            </a:r>
            <a:r>
              <a:rPr lang="tr-TR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tr-TR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ing</a:t>
            </a:r>
            <a:endParaRPr lang="tr-TR" dirty="0" smtClean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tr-TR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(Fiil –</a:t>
            </a:r>
            <a:r>
              <a:rPr lang="tr-TR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ing</a:t>
            </a:r>
            <a:r>
              <a:rPr lang="tr-TR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eki alır.)</a:t>
            </a:r>
            <a:endParaRPr lang="tr-TR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5" name="Resim 34"/>
          <p:cNvPicPr>
            <a:picLocks noChangeAspect="1"/>
          </p:cNvPicPr>
          <p:nvPr/>
        </p:nvPicPr>
        <p:blipFill>
          <a:blip r:embed="rId3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encilGrayscale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16576" y="2517744"/>
            <a:ext cx="372032" cy="372032"/>
          </a:xfrm>
          <a:prstGeom prst="rect">
            <a:avLst/>
          </a:prstGeom>
        </p:spPr>
      </p:pic>
      <p:pic>
        <p:nvPicPr>
          <p:cNvPr id="36" name="Resim 35"/>
          <p:cNvPicPr>
            <a:picLocks noChangeAspect="1"/>
          </p:cNvPicPr>
          <p:nvPr/>
        </p:nvPicPr>
        <p:blipFill>
          <a:blip r:embed="rId3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encilGrayscale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22384" y="3741008"/>
            <a:ext cx="372032" cy="372032"/>
          </a:xfrm>
          <a:prstGeom prst="rect">
            <a:avLst/>
          </a:prstGeom>
        </p:spPr>
      </p:pic>
      <p:cxnSp>
        <p:nvCxnSpPr>
          <p:cNvPr id="37" name="Düz Bağlayıcı 36"/>
          <p:cNvCxnSpPr/>
          <p:nvPr/>
        </p:nvCxnSpPr>
        <p:spPr>
          <a:xfrm flipV="1">
            <a:off x="1327083" y="3246377"/>
            <a:ext cx="3400577" cy="17301"/>
          </a:xfrm>
          <a:prstGeom prst="line">
            <a:avLst/>
          </a:prstGeom>
          <a:ln w="28575">
            <a:solidFill>
              <a:srgbClr val="0097B2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8" name="Unvan 1"/>
          <p:cNvSpPr txBox="1">
            <a:spLocks/>
          </p:cNvSpPr>
          <p:nvPr/>
        </p:nvSpPr>
        <p:spPr>
          <a:xfrm>
            <a:off x="1213554" y="738872"/>
            <a:ext cx="4125971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3600" dirty="0" smtClean="0">
                <a:solidFill>
                  <a:srgbClr val="0097B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(?)</a:t>
            </a:r>
            <a:r>
              <a:rPr lang="tr-TR" sz="2800" dirty="0" smtClean="0">
                <a:solidFill>
                  <a:srgbClr val="0097B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800" dirty="0" err="1" smtClean="0">
                <a:solidFill>
                  <a:srgbClr val="0097B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Question</a:t>
            </a:r>
            <a:r>
              <a:rPr lang="tr-TR" sz="2800" dirty="0" smtClean="0">
                <a:solidFill>
                  <a:srgbClr val="0097B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Form</a:t>
            </a:r>
            <a:endParaRPr lang="tr-TR" sz="2800" dirty="0">
              <a:solidFill>
                <a:srgbClr val="0097B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9" name="Unvan 1"/>
          <p:cNvSpPr txBox="1">
            <a:spLocks/>
          </p:cNvSpPr>
          <p:nvPr/>
        </p:nvSpPr>
        <p:spPr>
          <a:xfrm>
            <a:off x="4882496" y="759640"/>
            <a:ext cx="2935190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(Soru Cümlesi)</a:t>
            </a:r>
          </a:p>
        </p:txBody>
      </p:sp>
      <p:cxnSp>
        <p:nvCxnSpPr>
          <p:cNvPr id="40" name="Düz Bağlayıcı 39"/>
          <p:cNvCxnSpPr/>
          <p:nvPr/>
        </p:nvCxnSpPr>
        <p:spPr>
          <a:xfrm flipV="1">
            <a:off x="1571427" y="1231460"/>
            <a:ext cx="6167284" cy="24600"/>
          </a:xfrm>
          <a:prstGeom prst="line">
            <a:avLst/>
          </a:prstGeom>
          <a:ln w="28575">
            <a:solidFill>
              <a:srgbClr val="0097B2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1" name="Unvan 1"/>
          <p:cNvSpPr txBox="1">
            <a:spLocks/>
          </p:cNvSpPr>
          <p:nvPr/>
        </p:nvSpPr>
        <p:spPr>
          <a:xfrm>
            <a:off x="7335806" y="1596125"/>
            <a:ext cx="3904849" cy="3152771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tr-TR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Soru cümlesi kurarken </a:t>
            </a:r>
            <a:r>
              <a:rPr lang="tr-TR" sz="2400" dirty="0" smtClean="0">
                <a:solidFill>
                  <a:srgbClr val="0097B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am/is/</a:t>
            </a:r>
            <a:r>
              <a:rPr lang="tr-TR" sz="2400" dirty="0" err="1" smtClean="0">
                <a:solidFill>
                  <a:srgbClr val="0097B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are</a:t>
            </a:r>
            <a:r>
              <a:rPr lang="tr-TR" sz="2400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yardımcı fiili öznelerin başında gelir.</a:t>
            </a:r>
          </a:p>
          <a:p>
            <a:pPr>
              <a:lnSpc>
                <a:spcPct val="100000"/>
              </a:lnSpc>
            </a:pPr>
            <a:endParaRPr lang="tr-TR" sz="2400" dirty="0" smtClean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tr-TR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Fiil özneden sonra gelerek </a:t>
            </a:r>
            <a:r>
              <a:rPr lang="tr-TR" sz="24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–</a:t>
            </a:r>
            <a:r>
              <a:rPr lang="tr-TR" sz="2400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ing</a:t>
            </a:r>
            <a:r>
              <a:rPr lang="tr-TR" sz="24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ekini korur. </a:t>
            </a:r>
          </a:p>
        </p:txBody>
      </p:sp>
      <p:sp>
        <p:nvSpPr>
          <p:cNvPr id="42" name="Alt Başlık 2"/>
          <p:cNvSpPr txBox="1">
            <a:spLocks/>
          </p:cNvSpPr>
          <p:nvPr/>
        </p:nvSpPr>
        <p:spPr>
          <a:xfrm>
            <a:off x="1490146" y="5120144"/>
            <a:ext cx="6167954" cy="4329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tr-TR" sz="28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</a:t>
            </a:r>
            <a:r>
              <a:rPr lang="tr-TR" sz="28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tr-TR" sz="2800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Are</a:t>
            </a:r>
            <a:r>
              <a:rPr lang="tr-TR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you</a:t>
            </a:r>
            <a:r>
              <a:rPr lang="tr-TR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play</a:t>
            </a:r>
            <a:r>
              <a:rPr lang="tr-TR" sz="2800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ing</a:t>
            </a:r>
            <a:r>
              <a:rPr lang="tr-TR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footbal</a:t>
            </a:r>
            <a:r>
              <a:rPr lang="tr-TR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43" name="Alt Başlık 2"/>
          <p:cNvSpPr txBox="1">
            <a:spLocks/>
          </p:cNvSpPr>
          <p:nvPr/>
        </p:nvSpPr>
        <p:spPr>
          <a:xfrm>
            <a:off x="1490146" y="5660437"/>
            <a:ext cx="5510729" cy="4329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tr-TR" sz="28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</a:t>
            </a:r>
            <a:r>
              <a:rPr lang="tr-TR" sz="28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tr-TR" sz="28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</a:t>
            </a:r>
            <a:r>
              <a:rPr lang="tr-TR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she</a:t>
            </a:r>
            <a:r>
              <a:rPr lang="tr-TR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watch</a:t>
            </a:r>
            <a:r>
              <a:rPr lang="tr-TR" sz="2800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ing</a:t>
            </a:r>
            <a:r>
              <a:rPr lang="tr-TR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TV?</a:t>
            </a:r>
          </a:p>
        </p:txBody>
      </p:sp>
      <p:sp>
        <p:nvSpPr>
          <p:cNvPr id="44" name="Unvan 1"/>
          <p:cNvSpPr txBox="1">
            <a:spLocks/>
          </p:cNvSpPr>
          <p:nvPr/>
        </p:nvSpPr>
        <p:spPr>
          <a:xfrm>
            <a:off x="5667045" y="5117319"/>
            <a:ext cx="4819651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(Sen futbol oynu</a:t>
            </a:r>
            <a:r>
              <a:rPr lang="tr-TR" sz="24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yor musun?</a:t>
            </a:r>
            <a:r>
              <a:rPr lang="tr-TR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45" name="Unvan 1"/>
          <p:cNvSpPr txBox="1">
            <a:spLocks/>
          </p:cNvSpPr>
          <p:nvPr/>
        </p:nvSpPr>
        <p:spPr>
          <a:xfrm>
            <a:off x="5046051" y="5654477"/>
            <a:ext cx="4242179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(O </a:t>
            </a:r>
            <a:r>
              <a:rPr lang="tr-TR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televizyon izli</a:t>
            </a:r>
            <a:r>
              <a:rPr lang="tr-TR" sz="2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yor mu?</a:t>
            </a:r>
            <a:r>
              <a:rPr lang="tr-TR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tr-TR" sz="2400" dirty="0" smtClean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8" name="Dikdörtgen 47"/>
          <p:cNvSpPr/>
          <p:nvPr/>
        </p:nvSpPr>
        <p:spPr>
          <a:xfrm>
            <a:off x="2915560" y="2267225"/>
            <a:ext cx="129317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2000" b="1" dirty="0">
                <a:latin typeface="Calibri" panose="020F0502020204030204" pitchFamily="34" charset="0"/>
                <a:cs typeface="Calibri" panose="020F0502020204030204" pitchFamily="34" charset="0"/>
              </a:rPr>
              <a:t>YOU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2000" b="1" dirty="0">
                <a:latin typeface="Calibri" panose="020F0502020204030204" pitchFamily="34" charset="0"/>
                <a:cs typeface="Calibri" panose="020F0502020204030204" pitchFamily="34" charset="0"/>
              </a:rPr>
              <a:t>WE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2000" b="1" dirty="0">
                <a:latin typeface="Calibri" panose="020F0502020204030204" pitchFamily="34" charset="0"/>
                <a:cs typeface="Calibri" panose="020F0502020204030204" pitchFamily="34" charset="0"/>
              </a:rPr>
              <a:t>THEY</a:t>
            </a:r>
          </a:p>
        </p:txBody>
      </p:sp>
      <p:pic>
        <p:nvPicPr>
          <p:cNvPr id="49" name="Resim 48"/>
          <p:cNvPicPr>
            <a:picLocks noChangeAspect="1"/>
          </p:cNvPicPr>
          <p:nvPr/>
        </p:nvPicPr>
        <p:blipFill>
          <a:blip r:embed="rId3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encilGrayscale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31178" y="2524030"/>
            <a:ext cx="372032" cy="372032"/>
          </a:xfrm>
          <a:prstGeom prst="rect">
            <a:avLst/>
          </a:prstGeom>
        </p:spPr>
      </p:pic>
      <p:pic>
        <p:nvPicPr>
          <p:cNvPr id="50" name="Resim 49"/>
          <p:cNvPicPr>
            <a:picLocks noChangeAspect="1"/>
          </p:cNvPicPr>
          <p:nvPr/>
        </p:nvPicPr>
        <p:blipFill>
          <a:blip r:embed="rId3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encilGrayscale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35923" y="3744300"/>
            <a:ext cx="372032" cy="372032"/>
          </a:xfrm>
          <a:prstGeom prst="rect">
            <a:avLst/>
          </a:prstGeom>
        </p:spPr>
      </p:pic>
      <p:cxnSp>
        <p:nvCxnSpPr>
          <p:cNvPr id="51" name="Düz Bağlayıcı 50"/>
          <p:cNvCxnSpPr/>
          <p:nvPr/>
        </p:nvCxnSpPr>
        <p:spPr>
          <a:xfrm flipV="1">
            <a:off x="1327083" y="2196277"/>
            <a:ext cx="3400577" cy="17301"/>
          </a:xfrm>
          <a:prstGeom prst="line">
            <a:avLst/>
          </a:prstGeom>
          <a:ln w="28575">
            <a:solidFill>
              <a:srgbClr val="0097B2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52" name="Resim 51"/>
          <p:cNvPicPr>
            <a:picLocks noChangeAspect="1"/>
          </p:cNvPicPr>
          <p:nvPr/>
        </p:nvPicPr>
        <p:blipFill>
          <a:blip r:embed="rId3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encilGrayscale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05048" y="1743623"/>
            <a:ext cx="372032" cy="372032"/>
          </a:xfrm>
          <a:prstGeom prst="rect">
            <a:avLst/>
          </a:prstGeom>
        </p:spPr>
      </p:pic>
      <p:sp>
        <p:nvSpPr>
          <p:cNvPr id="53" name="Alt Başlık 2"/>
          <p:cNvSpPr txBox="1">
            <a:spLocks/>
          </p:cNvSpPr>
          <p:nvPr/>
        </p:nvSpPr>
        <p:spPr>
          <a:xfrm>
            <a:off x="1081730" y="1724248"/>
            <a:ext cx="1513629" cy="47226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r-TR" sz="2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Am</a:t>
            </a:r>
            <a:endParaRPr lang="tr-TR" sz="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4" name="Alt Başlık 2"/>
          <p:cNvSpPr txBox="1">
            <a:spLocks/>
          </p:cNvSpPr>
          <p:nvPr/>
        </p:nvSpPr>
        <p:spPr>
          <a:xfrm>
            <a:off x="1106621" y="2531120"/>
            <a:ext cx="1397050" cy="47226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r-TR" sz="2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Are</a:t>
            </a:r>
            <a:endParaRPr lang="tr-TR" sz="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5" name="Alt Başlık 2"/>
          <p:cNvSpPr txBox="1">
            <a:spLocks/>
          </p:cNvSpPr>
          <p:nvPr/>
        </p:nvSpPr>
        <p:spPr>
          <a:xfrm>
            <a:off x="1197695" y="3719028"/>
            <a:ext cx="1229834" cy="47226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r-TR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Is</a:t>
            </a:r>
            <a:endParaRPr lang="tr-TR" sz="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6" name="Resim 55"/>
          <p:cNvPicPr>
            <a:picLocks noChangeAspect="1"/>
          </p:cNvPicPr>
          <p:nvPr/>
        </p:nvPicPr>
        <p:blipFill>
          <a:blip r:embed="rId3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encilGrayscale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31178" y="1773149"/>
            <a:ext cx="372032" cy="372032"/>
          </a:xfrm>
          <a:prstGeom prst="rect">
            <a:avLst/>
          </a:prstGeom>
        </p:spPr>
      </p:pic>
      <p:sp>
        <p:nvSpPr>
          <p:cNvPr id="57" name="Alt Başlık 2"/>
          <p:cNvSpPr txBox="1">
            <a:spLocks/>
          </p:cNvSpPr>
          <p:nvPr/>
        </p:nvSpPr>
        <p:spPr>
          <a:xfrm>
            <a:off x="6599918" y="2767254"/>
            <a:ext cx="735888" cy="6191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r-TR" sz="44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lang="tr-TR" sz="44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4429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2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2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2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2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2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2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2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/>
      <p:bldP spid="34" grpId="0"/>
      <p:bldP spid="41" grpId="0"/>
      <p:bldP spid="42" grpId="0"/>
      <p:bldP spid="43" grpId="0"/>
      <p:bldP spid="44" grpId="0"/>
      <p:bldP spid="45" grpId="0"/>
      <p:bldP spid="48" grpId="0"/>
      <p:bldP spid="53" grpId="0"/>
      <p:bldP spid="54" grpId="0"/>
      <p:bldP spid="55" grpId="0"/>
      <p:bldP spid="57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Unvan 1"/>
          <p:cNvSpPr txBox="1">
            <a:spLocks/>
          </p:cNvSpPr>
          <p:nvPr/>
        </p:nvSpPr>
        <p:spPr>
          <a:xfrm>
            <a:off x="3208882" y="175744"/>
            <a:ext cx="5774237" cy="709780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4000" b="1" dirty="0" err="1" smtClean="0">
                <a:solidFill>
                  <a:srgbClr val="0097B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Exercises</a:t>
            </a:r>
            <a:r>
              <a:rPr lang="tr-TR" sz="4000" b="1" dirty="0" smtClean="0">
                <a:solidFill>
                  <a:srgbClr val="0097B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19" name="Unvan 1"/>
          <p:cNvSpPr txBox="1">
            <a:spLocks/>
          </p:cNvSpPr>
          <p:nvPr/>
        </p:nvSpPr>
        <p:spPr>
          <a:xfrm>
            <a:off x="1637269" y="1603541"/>
            <a:ext cx="7779447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1) </a:t>
            </a:r>
            <a:r>
              <a:rPr lang="tr-TR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_____________ </a:t>
            </a:r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tr-TR" sz="28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you</a:t>
            </a:r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tr-TR" sz="28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play</a:t>
            </a:r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 </a:t>
            </a:r>
            <a:r>
              <a:rPr lang="tr-TR" sz="28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football</a:t>
            </a:r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8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today</a:t>
            </a:r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 </a:t>
            </a:r>
          </a:p>
        </p:txBody>
      </p:sp>
      <p:sp>
        <p:nvSpPr>
          <p:cNvPr id="20" name="Unvan 1"/>
          <p:cNvSpPr txBox="1">
            <a:spLocks/>
          </p:cNvSpPr>
          <p:nvPr/>
        </p:nvSpPr>
        <p:spPr>
          <a:xfrm>
            <a:off x="1637269" y="2235117"/>
            <a:ext cx="9335531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tr-TR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 </a:t>
            </a:r>
            <a:r>
              <a:rPr lang="tr-TR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_____________(</a:t>
            </a:r>
            <a:r>
              <a:rPr lang="tr-TR" sz="28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they</a:t>
            </a:r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/listen) </a:t>
            </a:r>
            <a:r>
              <a:rPr lang="tr-TR" sz="28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</a:t>
            </a:r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8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8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teacher</a:t>
            </a:r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8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carefully</a:t>
            </a:r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29" name="Unvan 1"/>
          <p:cNvSpPr txBox="1">
            <a:spLocks/>
          </p:cNvSpPr>
          <p:nvPr/>
        </p:nvSpPr>
        <p:spPr>
          <a:xfrm>
            <a:off x="1637269" y="2866693"/>
            <a:ext cx="8605858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tr-TR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 </a:t>
            </a:r>
            <a:r>
              <a:rPr lang="tr-TR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_____________(</a:t>
            </a:r>
            <a:r>
              <a:rPr lang="tr-TR" sz="28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she</a:t>
            </a:r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/plan) </a:t>
            </a:r>
            <a:r>
              <a:rPr lang="tr-TR" sz="28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trip</a:t>
            </a:r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8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</a:t>
            </a:r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8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anywhere</a:t>
            </a:r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?</a:t>
            </a:r>
          </a:p>
        </p:txBody>
      </p:sp>
      <p:sp>
        <p:nvSpPr>
          <p:cNvPr id="30" name="Unvan 1"/>
          <p:cNvSpPr txBox="1">
            <a:spLocks/>
          </p:cNvSpPr>
          <p:nvPr/>
        </p:nvSpPr>
        <p:spPr>
          <a:xfrm>
            <a:off x="1637270" y="3498269"/>
            <a:ext cx="8421130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lang="tr-TR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 </a:t>
            </a:r>
            <a:r>
              <a:rPr lang="tr-TR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_____________(</a:t>
            </a:r>
            <a:r>
              <a:rPr lang="tr-TR" sz="28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they</a:t>
            </a:r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tr-TR" sz="28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work</a:t>
            </a:r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 on Math Project?</a:t>
            </a:r>
          </a:p>
        </p:txBody>
      </p:sp>
      <p:sp>
        <p:nvSpPr>
          <p:cNvPr id="31" name="Unvan 1"/>
          <p:cNvSpPr txBox="1">
            <a:spLocks/>
          </p:cNvSpPr>
          <p:nvPr/>
        </p:nvSpPr>
        <p:spPr>
          <a:xfrm>
            <a:off x="1637270" y="4127454"/>
            <a:ext cx="7779446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  <a:r>
              <a:rPr lang="tr-TR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 </a:t>
            </a:r>
            <a:r>
              <a:rPr lang="tr-TR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_____________(</a:t>
            </a:r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Ahmet/</a:t>
            </a:r>
            <a:r>
              <a:rPr lang="tr-TR" sz="28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go</a:t>
            </a:r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 </a:t>
            </a:r>
            <a:r>
              <a:rPr lang="tr-TR" sz="28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</a:t>
            </a:r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8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gym</a:t>
            </a:r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8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today</a:t>
            </a:r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32" name="Unvan 1"/>
          <p:cNvSpPr txBox="1">
            <a:spLocks/>
          </p:cNvSpPr>
          <p:nvPr/>
        </p:nvSpPr>
        <p:spPr>
          <a:xfrm>
            <a:off x="1637269" y="4756639"/>
            <a:ext cx="9588897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6) </a:t>
            </a:r>
            <a:r>
              <a:rPr lang="tr-TR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_____________(</a:t>
            </a:r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I/</a:t>
            </a:r>
            <a:r>
              <a:rPr lang="tr-TR" sz="28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play</a:t>
            </a:r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 </a:t>
            </a:r>
            <a:r>
              <a:rPr lang="tr-TR" sz="28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volleyball</a:t>
            </a:r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8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well</a:t>
            </a:r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33" name="Unvan 1"/>
          <p:cNvSpPr txBox="1">
            <a:spLocks/>
          </p:cNvSpPr>
          <p:nvPr/>
        </p:nvSpPr>
        <p:spPr>
          <a:xfrm>
            <a:off x="1637270" y="5385824"/>
            <a:ext cx="7458604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7) </a:t>
            </a:r>
            <a:r>
              <a:rPr lang="tr-TR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_____________(</a:t>
            </a:r>
            <a:r>
              <a:rPr lang="tr-TR" sz="28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It</a:t>
            </a:r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tr-TR" sz="28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rain</a:t>
            </a:r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 </a:t>
            </a:r>
            <a:r>
              <a:rPr lang="tr-TR" sz="28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outside</a:t>
            </a:r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8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now</a:t>
            </a:r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34" name="Unvan 1"/>
          <p:cNvSpPr txBox="1">
            <a:spLocks/>
          </p:cNvSpPr>
          <p:nvPr/>
        </p:nvSpPr>
        <p:spPr>
          <a:xfrm>
            <a:off x="2099219" y="2208314"/>
            <a:ext cx="2219325" cy="379512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2000" b="1" dirty="0" err="1" smtClean="0">
                <a:solidFill>
                  <a:srgbClr val="0097B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Are</a:t>
            </a:r>
            <a:r>
              <a:rPr lang="tr-TR" sz="2000" b="1" dirty="0" smtClean="0">
                <a:solidFill>
                  <a:srgbClr val="0097B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000" b="1" dirty="0" err="1" smtClean="0">
                <a:solidFill>
                  <a:srgbClr val="0097B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they</a:t>
            </a:r>
            <a:r>
              <a:rPr lang="tr-TR" sz="2000" b="1" dirty="0" smtClean="0">
                <a:solidFill>
                  <a:srgbClr val="0097B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000" b="1" dirty="0" err="1" smtClean="0">
                <a:solidFill>
                  <a:srgbClr val="0097B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listening</a:t>
            </a:r>
            <a:endParaRPr lang="tr-TR" sz="2000" b="1" dirty="0" smtClean="0">
              <a:solidFill>
                <a:srgbClr val="0097B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5" name="Unvan 1"/>
          <p:cNvSpPr txBox="1">
            <a:spLocks/>
          </p:cNvSpPr>
          <p:nvPr/>
        </p:nvSpPr>
        <p:spPr>
          <a:xfrm>
            <a:off x="2099219" y="2856586"/>
            <a:ext cx="2219325" cy="379512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2400" b="1" dirty="0" smtClean="0">
                <a:solidFill>
                  <a:srgbClr val="0097B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 </a:t>
            </a:r>
            <a:r>
              <a:rPr lang="tr-TR" sz="2400" b="1" dirty="0" err="1" smtClean="0">
                <a:solidFill>
                  <a:srgbClr val="0097B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she</a:t>
            </a:r>
            <a:r>
              <a:rPr lang="tr-TR" sz="2400" b="1" dirty="0" smtClean="0">
                <a:solidFill>
                  <a:srgbClr val="0097B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400" b="1" dirty="0" err="1" smtClean="0">
                <a:solidFill>
                  <a:srgbClr val="0097B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planning</a:t>
            </a:r>
            <a:endParaRPr lang="tr-TR" sz="2400" b="1" dirty="0" smtClean="0">
              <a:solidFill>
                <a:srgbClr val="0097B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6" name="Unvan 1"/>
          <p:cNvSpPr txBox="1">
            <a:spLocks/>
          </p:cNvSpPr>
          <p:nvPr/>
        </p:nvSpPr>
        <p:spPr>
          <a:xfrm>
            <a:off x="2099219" y="3480430"/>
            <a:ext cx="2219325" cy="379512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2000" b="1" dirty="0" err="1" smtClean="0">
                <a:solidFill>
                  <a:srgbClr val="0097B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Are</a:t>
            </a:r>
            <a:r>
              <a:rPr lang="tr-TR" sz="2000" b="1" dirty="0" smtClean="0">
                <a:solidFill>
                  <a:srgbClr val="0097B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000" b="1" dirty="0" err="1" smtClean="0">
                <a:solidFill>
                  <a:srgbClr val="0097B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they</a:t>
            </a:r>
            <a:r>
              <a:rPr lang="tr-TR" sz="2000" b="1" dirty="0" smtClean="0">
                <a:solidFill>
                  <a:srgbClr val="0097B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000" b="1" dirty="0" err="1" smtClean="0">
                <a:solidFill>
                  <a:srgbClr val="0097B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working</a:t>
            </a:r>
            <a:endParaRPr lang="tr-TR" sz="2000" b="1" dirty="0" smtClean="0">
              <a:solidFill>
                <a:srgbClr val="0097B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7" name="Unvan 1"/>
          <p:cNvSpPr txBox="1">
            <a:spLocks/>
          </p:cNvSpPr>
          <p:nvPr/>
        </p:nvSpPr>
        <p:spPr>
          <a:xfrm>
            <a:off x="2099219" y="4119738"/>
            <a:ext cx="2219325" cy="379512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2400" b="1" dirty="0" smtClean="0">
                <a:solidFill>
                  <a:srgbClr val="0097B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 Ahmet </a:t>
            </a:r>
            <a:r>
              <a:rPr lang="tr-TR" sz="2400" b="1" dirty="0" err="1" smtClean="0">
                <a:solidFill>
                  <a:srgbClr val="0097B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going</a:t>
            </a:r>
            <a:endParaRPr lang="tr-TR" sz="2400" b="1" dirty="0" smtClean="0">
              <a:solidFill>
                <a:srgbClr val="0097B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8" name="Unvan 1"/>
          <p:cNvSpPr txBox="1">
            <a:spLocks/>
          </p:cNvSpPr>
          <p:nvPr/>
        </p:nvSpPr>
        <p:spPr>
          <a:xfrm>
            <a:off x="2099219" y="4739273"/>
            <a:ext cx="2219325" cy="379512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2400" b="1" dirty="0" err="1" smtClean="0">
                <a:solidFill>
                  <a:srgbClr val="0097B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Am</a:t>
            </a:r>
            <a:r>
              <a:rPr lang="tr-TR" sz="2400" b="1" dirty="0" smtClean="0">
                <a:solidFill>
                  <a:srgbClr val="0097B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 </a:t>
            </a:r>
            <a:r>
              <a:rPr lang="tr-TR" sz="2400" b="1" dirty="0" err="1" smtClean="0">
                <a:solidFill>
                  <a:srgbClr val="0097B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playing</a:t>
            </a:r>
            <a:endParaRPr lang="tr-TR" sz="2400" b="1" dirty="0" smtClean="0">
              <a:solidFill>
                <a:srgbClr val="0097B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9" name="Unvan 1"/>
          <p:cNvSpPr txBox="1">
            <a:spLocks/>
          </p:cNvSpPr>
          <p:nvPr/>
        </p:nvSpPr>
        <p:spPr>
          <a:xfrm>
            <a:off x="2099219" y="5378108"/>
            <a:ext cx="2219325" cy="379512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2400" b="1" dirty="0" smtClean="0">
                <a:solidFill>
                  <a:srgbClr val="0097B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 it </a:t>
            </a:r>
            <a:r>
              <a:rPr lang="tr-TR" sz="2400" b="1" dirty="0" err="1" smtClean="0">
                <a:solidFill>
                  <a:srgbClr val="0097B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raining</a:t>
            </a:r>
            <a:endParaRPr lang="tr-TR" sz="2400" b="1" dirty="0" smtClean="0">
              <a:solidFill>
                <a:srgbClr val="0097B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Unvan 1"/>
          <p:cNvSpPr txBox="1">
            <a:spLocks/>
          </p:cNvSpPr>
          <p:nvPr/>
        </p:nvSpPr>
        <p:spPr>
          <a:xfrm>
            <a:off x="2099219" y="1602871"/>
            <a:ext cx="2219325" cy="379512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2000" b="1" dirty="0" err="1" smtClean="0">
                <a:solidFill>
                  <a:srgbClr val="0097B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Are</a:t>
            </a:r>
            <a:r>
              <a:rPr lang="tr-TR" sz="2000" b="1" dirty="0" smtClean="0">
                <a:solidFill>
                  <a:srgbClr val="0097B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000" b="1" dirty="0" err="1" smtClean="0">
                <a:solidFill>
                  <a:srgbClr val="0097B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you</a:t>
            </a:r>
            <a:r>
              <a:rPr lang="tr-TR" sz="2000" b="1" dirty="0" smtClean="0">
                <a:solidFill>
                  <a:srgbClr val="0097B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000" b="1" dirty="0" err="1" smtClean="0">
                <a:solidFill>
                  <a:srgbClr val="0097B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playing</a:t>
            </a:r>
            <a:endParaRPr lang="tr-TR" sz="2000" b="1" dirty="0" smtClean="0">
              <a:solidFill>
                <a:srgbClr val="0097B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6456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18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>
          <a:xfrm>
            <a:off x="1916545" y="292881"/>
            <a:ext cx="8358910" cy="533400"/>
          </a:xfrm>
        </p:spPr>
        <p:txBody>
          <a:bodyPr>
            <a:normAutofit/>
          </a:bodyPr>
          <a:lstStyle/>
          <a:p>
            <a:r>
              <a:rPr lang="tr-TR" sz="3200" b="1" dirty="0" err="1" smtClean="0">
                <a:solidFill>
                  <a:srgbClr val="0097B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tr-TR" sz="3200" b="1" dirty="0" smtClean="0">
                <a:solidFill>
                  <a:srgbClr val="0097B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3200" b="1" dirty="0" err="1" smtClean="0">
                <a:solidFill>
                  <a:srgbClr val="0097B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Present</a:t>
            </a:r>
            <a:r>
              <a:rPr lang="tr-TR" sz="3200" b="1" dirty="0" smtClean="0">
                <a:solidFill>
                  <a:srgbClr val="0097B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3200" b="1" dirty="0" err="1" smtClean="0">
                <a:solidFill>
                  <a:srgbClr val="0097B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Continuous</a:t>
            </a:r>
            <a:r>
              <a:rPr lang="tr-TR" sz="3200" b="1" dirty="0" smtClean="0">
                <a:solidFill>
                  <a:srgbClr val="0097B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Tense (Şimdiki Zaman)</a:t>
            </a:r>
            <a:endParaRPr lang="tr-TR" sz="3200" b="1" dirty="0">
              <a:solidFill>
                <a:srgbClr val="0097B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612719" y="2080742"/>
            <a:ext cx="1216443" cy="376536"/>
          </a:xfrm>
        </p:spPr>
        <p:txBody>
          <a:bodyPr/>
          <a:lstStyle/>
          <a:p>
            <a:r>
              <a:rPr lang="tr-TR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</a:p>
          <a:p>
            <a:endParaRPr lang="tr-TR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Alt Başlık 2"/>
          <p:cNvSpPr txBox="1">
            <a:spLocks/>
          </p:cNvSpPr>
          <p:nvPr/>
        </p:nvSpPr>
        <p:spPr>
          <a:xfrm>
            <a:off x="567726" y="4932084"/>
            <a:ext cx="1216443" cy="13084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r-TR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HE</a:t>
            </a:r>
          </a:p>
          <a:p>
            <a:r>
              <a:rPr lang="tr-TR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SHE</a:t>
            </a:r>
          </a:p>
          <a:p>
            <a:r>
              <a:rPr lang="tr-TR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IT</a:t>
            </a:r>
          </a:p>
        </p:txBody>
      </p:sp>
      <p:sp>
        <p:nvSpPr>
          <p:cNvPr id="5" name="Alt Başlık 2"/>
          <p:cNvSpPr txBox="1">
            <a:spLocks/>
          </p:cNvSpPr>
          <p:nvPr/>
        </p:nvSpPr>
        <p:spPr>
          <a:xfrm>
            <a:off x="2202322" y="1549646"/>
            <a:ext cx="2360329" cy="97594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r-TR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am </a:t>
            </a:r>
            <a:r>
              <a:rPr lang="tr-TR" sz="3200" dirty="0" smtClean="0">
                <a:latin typeface="Calibri" panose="020F0502020204030204" pitchFamily="34" charset="0"/>
                <a:cs typeface="Calibri" panose="020F0502020204030204" pitchFamily="34" charset="0"/>
              </a:rPr>
              <a:t>+</a:t>
            </a:r>
            <a:r>
              <a:rPr lang="tr-TR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5400" dirty="0" smtClean="0">
                <a:latin typeface="Calibri" panose="020F0502020204030204" pitchFamily="34" charset="0"/>
                <a:cs typeface="Calibri" panose="020F0502020204030204" pitchFamily="34" charset="0"/>
              </a:rPr>
              <a:t>V</a:t>
            </a:r>
            <a:r>
              <a:rPr lang="tr-TR" sz="16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tr-TR" sz="1600" b="1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ing</a:t>
            </a:r>
            <a:endParaRPr lang="tr-TR" sz="1600" b="1" dirty="0" smtClean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tr-TR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(Fiil –</a:t>
            </a:r>
            <a:r>
              <a:rPr lang="tr-TR" sz="1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ing</a:t>
            </a:r>
            <a:r>
              <a:rPr lang="tr-TR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 eki alır.)</a:t>
            </a:r>
            <a:endParaRPr lang="tr-TR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Alt Başlık 2"/>
          <p:cNvSpPr txBox="1">
            <a:spLocks/>
          </p:cNvSpPr>
          <p:nvPr/>
        </p:nvSpPr>
        <p:spPr>
          <a:xfrm>
            <a:off x="8720657" y="1833560"/>
            <a:ext cx="699871" cy="3667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r-TR" sz="20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Am</a:t>
            </a:r>
            <a:r>
              <a:rPr lang="tr-TR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</a:p>
        </p:txBody>
      </p:sp>
      <p:sp>
        <p:nvSpPr>
          <p:cNvPr id="10" name="Alt Başlık 2"/>
          <p:cNvSpPr txBox="1">
            <a:spLocks/>
          </p:cNvSpPr>
          <p:nvPr/>
        </p:nvSpPr>
        <p:spPr>
          <a:xfrm>
            <a:off x="9533653" y="1829830"/>
            <a:ext cx="871633" cy="3692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r-TR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</a:p>
          <a:p>
            <a:endParaRPr lang="tr-TR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Alt Başlık 2"/>
          <p:cNvSpPr txBox="1">
            <a:spLocks/>
          </p:cNvSpPr>
          <p:nvPr/>
        </p:nvSpPr>
        <p:spPr>
          <a:xfrm>
            <a:off x="10476984" y="1847840"/>
            <a:ext cx="858177" cy="35837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r-TR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V</a:t>
            </a:r>
            <a:r>
              <a:rPr lang="tr-TR" sz="16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tr-TR" sz="1600" b="1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ing</a:t>
            </a:r>
            <a:r>
              <a:rPr lang="tr-TR" sz="16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tr-TR" sz="16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6" name="Düz Bağlayıcı 15"/>
          <p:cNvCxnSpPr/>
          <p:nvPr/>
        </p:nvCxnSpPr>
        <p:spPr>
          <a:xfrm flipV="1">
            <a:off x="713351" y="4625255"/>
            <a:ext cx="11020428" cy="72628"/>
          </a:xfrm>
          <a:prstGeom prst="line">
            <a:avLst/>
          </a:prstGeom>
          <a:ln w="28575">
            <a:solidFill>
              <a:srgbClr val="0097B2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7" name="Düz Bağlayıcı 16"/>
          <p:cNvCxnSpPr/>
          <p:nvPr/>
        </p:nvCxnSpPr>
        <p:spPr>
          <a:xfrm>
            <a:off x="1718471" y="1424283"/>
            <a:ext cx="23014" cy="4791075"/>
          </a:xfrm>
          <a:prstGeom prst="line">
            <a:avLst/>
          </a:prstGeom>
          <a:ln w="19050">
            <a:solidFill>
              <a:srgbClr val="0097B2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1" name="Düz Bağlayıcı 20"/>
          <p:cNvCxnSpPr/>
          <p:nvPr/>
        </p:nvCxnSpPr>
        <p:spPr>
          <a:xfrm>
            <a:off x="5036457" y="1424282"/>
            <a:ext cx="23014" cy="4791075"/>
          </a:xfrm>
          <a:prstGeom prst="line">
            <a:avLst/>
          </a:prstGeom>
          <a:ln w="19050">
            <a:solidFill>
              <a:srgbClr val="0097B2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2" name="Düz Bağlayıcı 21"/>
          <p:cNvCxnSpPr/>
          <p:nvPr/>
        </p:nvCxnSpPr>
        <p:spPr>
          <a:xfrm>
            <a:off x="8417741" y="1376947"/>
            <a:ext cx="23014" cy="4791075"/>
          </a:xfrm>
          <a:prstGeom prst="line">
            <a:avLst/>
          </a:prstGeom>
          <a:ln w="19050">
            <a:solidFill>
              <a:srgbClr val="0097B2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23" name="Resim 22"/>
          <p:cNvPicPr>
            <a:picLocks noChangeAspect="1"/>
          </p:cNvPicPr>
          <p:nvPr/>
        </p:nvPicPr>
        <p:blipFill>
          <a:blip r:embed="rId3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encilGrayscale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89199" y="1803009"/>
            <a:ext cx="372032" cy="372032"/>
          </a:xfrm>
          <a:prstGeom prst="rect">
            <a:avLst/>
          </a:prstGeom>
        </p:spPr>
      </p:pic>
      <p:pic>
        <p:nvPicPr>
          <p:cNvPr id="24" name="Resim 23"/>
          <p:cNvPicPr>
            <a:picLocks noChangeAspect="1"/>
          </p:cNvPicPr>
          <p:nvPr/>
        </p:nvPicPr>
        <p:blipFill>
          <a:blip r:embed="rId3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encilGrayscale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177708" y="1803009"/>
            <a:ext cx="372032" cy="372032"/>
          </a:xfrm>
          <a:prstGeom prst="rect">
            <a:avLst/>
          </a:prstGeom>
        </p:spPr>
      </p:pic>
      <p:sp>
        <p:nvSpPr>
          <p:cNvPr id="25" name="Alt Başlık 2"/>
          <p:cNvSpPr txBox="1">
            <a:spLocks/>
          </p:cNvSpPr>
          <p:nvPr/>
        </p:nvSpPr>
        <p:spPr>
          <a:xfrm>
            <a:off x="1934779" y="2677568"/>
            <a:ext cx="2885370" cy="4329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r-TR" sz="18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</a:t>
            </a:r>
            <a:r>
              <a:rPr lang="tr-TR" sz="18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I am </a:t>
            </a:r>
            <a:r>
              <a:rPr lang="tr-TR" sz="18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watching</a:t>
            </a:r>
            <a:r>
              <a:rPr lang="tr-TR" sz="18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TV.</a:t>
            </a:r>
          </a:p>
        </p:txBody>
      </p:sp>
      <p:pic>
        <p:nvPicPr>
          <p:cNvPr id="26" name="Resim 25"/>
          <p:cNvPicPr>
            <a:picLocks noChangeAspect="1"/>
          </p:cNvPicPr>
          <p:nvPr/>
        </p:nvPicPr>
        <p:blipFill>
          <a:blip r:embed="rId3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encilGrayscale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542500" y="2082802"/>
            <a:ext cx="372032" cy="372032"/>
          </a:xfrm>
          <a:prstGeom prst="rect">
            <a:avLst/>
          </a:prstGeom>
        </p:spPr>
      </p:pic>
      <p:pic>
        <p:nvPicPr>
          <p:cNvPr id="27" name="Resim 26"/>
          <p:cNvPicPr>
            <a:picLocks noChangeAspect="1"/>
          </p:cNvPicPr>
          <p:nvPr/>
        </p:nvPicPr>
        <p:blipFill>
          <a:blip r:embed="rId3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encilGrayscale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555469" y="4802720"/>
            <a:ext cx="372032" cy="372032"/>
          </a:xfrm>
          <a:prstGeom prst="rect">
            <a:avLst/>
          </a:prstGeom>
        </p:spPr>
      </p:pic>
      <p:sp>
        <p:nvSpPr>
          <p:cNvPr id="33" name="Alt Başlık 2"/>
          <p:cNvSpPr txBox="1">
            <a:spLocks/>
          </p:cNvSpPr>
          <p:nvPr/>
        </p:nvSpPr>
        <p:spPr>
          <a:xfrm>
            <a:off x="8652087" y="2611488"/>
            <a:ext cx="2885370" cy="4329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r-TR" sz="18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</a:t>
            </a:r>
            <a:r>
              <a:rPr lang="tr-TR" sz="18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tr-TR" sz="18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Am</a:t>
            </a:r>
            <a:r>
              <a:rPr lang="tr-TR" sz="18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 </a:t>
            </a:r>
            <a:r>
              <a:rPr lang="tr-TR" sz="18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watching</a:t>
            </a:r>
            <a:r>
              <a:rPr lang="tr-TR" sz="18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TV?</a:t>
            </a:r>
          </a:p>
        </p:txBody>
      </p:sp>
      <p:pic>
        <p:nvPicPr>
          <p:cNvPr id="15" name="Resim 14"/>
          <p:cNvPicPr>
            <a:picLocks noChangeAspect="1"/>
          </p:cNvPicPr>
          <p:nvPr/>
        </p:nvPicPr>
        <p:blipFill>
          <a:blip r:embed="rId5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5474" y="821023"/>
            <a:ext cx="541811" cy="541811"/>
          </a:xfrm>
          <a:prstGeom prst="rect">
            <a:avLst/>
          </a:prstGeom>
        </p:spPr>
      </p:pic>
      <p:pic>
        <p:nvPicPr>
          <p:cNvPr id="18" name="Resim 17"/>
          <p:cNvPicPr>
            <a:picLocks noChangeAspect="1"/>
          </p:cNvPicPr>
          <p:nvPr/>
        </p:nvPicPr>
        <p:blipFill>
          <a:blip r:embed="rId6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5597" y="875904"/>
            <a:ext cx="463002" cy="463002"/>
          </a:xfrm>
          <a:prstGeom prst="rect">
            <a:avLst/>
          </a:prstGeom>
        </p:spPr>
      </p:pic>
      <p:pic>
        <p:nvPicPr>
          <p:cNvPr id="19" name="Resim 18"/>
          <p:cNvPicPr>
            <a:picLocks noChangeAspect="1"/>
          </p:cNvPicPr>
          <p:nvPr/>
        </p:nvPicPr>
        <p:blipFill>
          <a:blip r:embed="rId7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2531" y="830234"/>
            <a:ext cx="319356" cy="482977"/>
          </a:xfrm>
          <a:prstGeom prst="rect">
            <a:avLst/>
          </a:prstGeom>
        </p:spPr>
      </p:pic>
      <p:cxnSp>
        <p:nvCxnSpPr>
          <p:cNvPr id="35" name="Düz Bağlayıcı 34"/>
          <p:cNvCxnSpPr/>
          <p:nvPr/>
        </p:nvCxnSpPr>
        <p:spPr>
          <a:xfrm flipV="1">
            <a:off x="1718471" y="1362834"/>
            <a:ext cx="9977255" cy="61448"/>
          </a:xfrm>
          <a:prstGeom prst="line">
            <a:avLst/>
          </a:prstGeom>
          <a:ln w="28575">
            <a:solidFill>
              <a:srgbClr val="0097B2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0" name="Dikdörtgen 19"/>
          <p:cNvSpPr/>
          <p:nvPr/>
        </p:nvSpPr>
        <p:spPr>
          <a:xfrm>
            <a:off x="696809" y="3419474"/>
            <a:ext cx="96058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sz="2000" b="1" dirty="0">
                <a:latin typeface="Calibri" panose="020F0502020204030204" pitchFamily="34" charset="0"/>
                <a:cs typeface="Calibri" panose="020F0502020204030204" pitchFamily="34" charset="0"/>
              </a:rPr>
              <a:t>YOU </a:t>
            </a:r>
          </a:p>
          <a:p>
            <a:pPr algn="ctr"/>
            <a:r>
              <a:rPr lang="tr-TR" sz="2000" b="1" dirty="0">
                <a:latin typeface="Calibri" panose="020F0502020204030204" pitchFamily="34" charset="0"/>
                <a:cs typeface="Calibri" panose="020F0502020204030204" pitchFamily="34" charset="0"/>
              </a:rPr>
              <a:t>WE</a:t>
            </a:r>
          </a:p>
          <a:p>
            <a:pPr algn="ctr"/>
            <a:r>
              <a:rPr lang="tr-TR" sz="2000" b="1" dirty="0">
                <a:latin typeface="Calibri" panose="020F0502020204030204" pitchFamily="34" charset="0"/>
                <a:cs typeface="Calibri" panose="020F0502020204030204" pitchFamily="34" charset="0"/>
              </a:rPr>
              <a:t>THEY</a:t>
            </a:r>
          </a:p>
        </p:txBody>
      </p:sp>
      <p:cxnSp>
        <p:nvCxnSpPr>
          <p:cNvPr id="36" name="Düz Bağlayıcı 35"/>
          <p:cNvCxnSpPr/>
          <p:nvPr/>
        </p:nvCxnSpPr>
        <p:spPr>
          <a:xfrm flipV="1">
            <a:off x="675298" y="2978945"/>
            <a:ext cx="11020428" cy="72628"/>
          </a:xfrm>
          <a:prstGeom prst="line">
            <a:avLst/>
          </a:prstGeom>
          <a:ln w="28575">
            <a:solidFill>
              <a:srgbClr val="0097B2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7" name="Alt Başlık 2"/>
          <p:cNvSpPr txBox="1">
            <a:spLocks/>
          </p:cNvSpPr>
          <p:nvPr/>
        </p:nvSpPr>
        <p:spPr>
          <a:xfrm>
            <a:off x="2207943" y="3132684"/>
            <a:ext cx="2360329" cy="97594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r-TR" sz="3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are</a:t>
            </a:r>
            <a:r>
              <a:rPr lang="tr-TR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 + </a:t>
            </a:r>
            <a:r>
              <a:rPr lang="tr-TR" sz="5400" dirty="0" smtClean="0">
                <a:latin typeface="Calibri" panose="020F0502020204030204" pitchFamily="34" charset="0"/>
                <a:cs typeface="Calibri" panose="020F0502020204030204" pitchFamily="34" charset="0"/>
              </a:rPr>
              <a:t>V</a:t>
            </a:r>
            <a:r>
              <a:rPr lang="tr-TR" sz="16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tr-TR" sz="1600" b="1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ing</a:t>
            </a:r>
            <a:endParaRPr lang="tr-TR" sz="1600" b="1" dirty="0" smtClean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tr-TR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(Fiil –</a:t>
            </a:r>
            <a:r>
              <a:rPr lang="tr-TR" sz="1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ing</a:t>
            </a:r>
            <a:r>
              <a:rPr lang="tr-TR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 eki alır.)</a:t>
            </a:r>
            <a:endParaRPr lang="tr-TR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8" name="Alt Başlık 2"/>
          <p:cNvSpPr txBox="1">
            <a:spLocks/>
          </p:cNvSpPr>
          <p:nvPr/>
        </p:nvSpPr>
        <p:spPr>
          <a:xfrm>
            <a:off x="1940399" y="4260606"/>
            <a:ext cx="2954281" cy="4329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r-TR" sz="18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</a:t>
            </a:r>
            <a:r>
              <a:rPr lang="tr-TR" sz="18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tr-TR" sz="18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</a:t>
            </a:r>
            <a:r>
              <a:rPr lang="tr-TR" sz="18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18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are</a:t>
            </a:r>
            <a:r>
              <a:rPr lang="tr-TR" sz="18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18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watching</a:t>
            </a:r>
            <a:r>
              <a:rPr lang="tr-TR" sz="18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TV.</a:t>
            </a:r>
          </a:p>
        </p:txBody>
      </p:sp>
      <p:sp>
        <p:nvSpPr>
          <p:cNvPr id="39" name="Alt Başlık 2"/>
          <p:cNvSpPr txBox="1">
            <a:spLocks/>
          </p:cNvSpPr>
          <p:nvPr/>
        </p:nvSpPr>
        <p:spPr>
          <a:xfrm>
            <a:off x="2209670" y="4752186"/>
            <a:ext cx="2360329" cy="97594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r-TR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is + </a:t>
            </a:r>
            <a:r>
              <a:rPr lang="tr-TR" sz="5400" dirty="0" smtClean="0">
                <a:latin typeface="Calibri" panose="020F0502020204030204" pitchFamily="34" charset="0"/>
                <a:cs typeface="Calibri" panose="020F0502020204030204" pitchFamily="34" charset="0"/>
              </a:rPr>
              <a:t>V</a:t>
            </a:r>
            <a:r>
              <a:rPr lang="tr-TR" sz="16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tr-TR" sz="1600" b="1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ing</a:t>
            </a:r>
            <a:endParaRPr lang="tr-TR" sz="1600" b="1" dirty="0" smtClean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tr-TR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(Fiil –</a:t>
            </a:r>
            <a:r>
              <a:rPr lang="tr-TR" sz="1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ing</a:t>
            </a:r>
            <a:r>
              <a:rPr lang="tr-TR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 eki alır.)</a:t>
            </a:r>
            <a:endParaRPr lang="tr-TR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0" name="Alt Başlık 2"/>
          <p:cNvSpPr txBox="1">
            <a:spLocks/>
          </p:cNvSpPr>
          <p:nvPr/>
        </p:nvSpPr>
        <p:spPr>
          <a:xfrm>
            <a:off x="1947171" y="5843644"/>
            <a:ext cx="2885370" cy="4329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r-TR" sz="18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</a:t>
            </a:r>
            <a:r>
              <a:rPr lang="tr-TR" sz="18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tr-TR" sz="18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She</a:t>
            </a:r>
            <a:r>
              <a:rPr lang="tr-TR" sz="18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is </a:t>
            </a:r>
            <a:r>
              <a:rPr lang="tr-TR" sz="18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watching</a:t>
            </a:r>
            <a:r>
              <a:rPr lang="tr-TR" sz="18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TV.</a:t>
            </a:r>
          </a:p>
        </p:txBody>
      </p:sp>
      <p:sp>
        <p:nvSpPr>
          <p:cNvPr id="41" name="Alt Başlık 2"/>
          <p:cNvSpPr txBox="1">
            <a:spLocks/>
          </p:cNvSpPr>
          <p:nvPr/>
        </p:nvSpPr>
        <p:spPr>
          <a:xfrm>
            <a:off x="5509061" y="1536108"/>
            <a:ext cx="2360329" cy="97594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r-TR" sz="2800" dirty="0"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tr-TR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m not</a:t>
            </a:r>
            <a:r>
              <a:rPr lang="tr-TR" sz="40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3200" dirty="0" smtClean="0">
                <a:latin typeface="Calibri" panose="020F0502020204030204" pitchFamily="34" charset="0"/>
                <a:cs typeface="Calibri" panose="020F0502020204030204" pitchFamily="34" charset="0"/>
              </a:rPr>
              <a:t>+</a:t>
            </a:r>
            <a:r>
              <a:rPr lang="tr-TR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5400" dirty="0" smtClean="0">
                <a:latin typeface="Calibri" panose="020F0502020204030204" pitchFamily="34" charset="0"/>
                <a:cs typeface="Calibri" panose="020F0502020204030204" pitchFamily="34" charset="0"/>
              </a:rPr>
              <a:t>V</a:t>
            </a:r>
            <a:r>
              <a:rPr lang="tr-TR" sz="16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tr-TR" sz="1600" b="1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ing</a:t>
            </a:r>
            <a:endParaRPr lang="tr-TR" sz="1600" b="1" dirty="0" smtClean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tr-TR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(Fiil –</a:t>
            </a:r>
            <a:r>
              <a:rPr lang="tr-TR" sz="1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ing</a:t>
            </a:r>
            <a:r>
              <a:rPr lang="tr-TR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 eki alır.)</a:t>
            </a:r>
            <a:endParaRPr lang="tr-TR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2" name="Alt Başlık 2"/>
          <p:cNvSpPr txBox="1">
            <a:spLocks/>
          </p:cNvSpPr>
          <p:nvPr/>
        </p:nvSpPr>
        <p:spPr>
          <a:xfrm>
            <a:off x="5179617" y="2633315"/>
            <a:ext cx="3054961" cy="4329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r-TR" sz="18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</a:t>
            </a:r>
            <a:r>
              <a:rPr lang="tr-TR" sz="18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I am not </a:t>
            </a:r>
            <a:r>
              <a:rPr lang="tr-TR" sz="18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watching</a:t>
            </a:r>
            <a:r>
              <a:rPr lang="tr-TR" sz="18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TV.</a:t>
            </a:r>
          </a:p>
        </p:txBody>
      </p:sp>
      <p:sp>
        <p:nvSpPr>
          <p:cNvPr id="43" name="Alt Başlık 2"/>
          <p:cNvSpPr txBox="1">
            <a:spLocks/>
          </p:cNvSpPr>
          <p:nvPr/>
        </p:nvSpPr>
        <p:spPr>
          <a:xfrm>
            <a:off x="5501164" y="3129425"/>
            <a:ext cx="2411865" cy="97594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r-TR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tr-TR" sz="2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re</a:t>
            </a:r>
            <a:r>
              <a:rPr lang="tr-TR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 not </a:t>
            </a:r>
            <a:r>
              <a:rPr lang="tr-TR" sz="3200" dirty="0" smtClean="0">
                <a:latin typeface="Calibri" panose="020F0502020204030204" pitchFamily="34" charset="0"/>
                <a:cs typeface="Calibri" panose="020F0502020204030204" pitchFamily="34" charset="0"/>
              </a:rPr>
              <a:t>+</a:t>
            </a:r>
            <a:r>
              <a:rPr lang="tr-TR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5400" dirty="0" smtClean="0">
                <a:latin typeface="Calibri" panose="020F0502020204030204" pitchFamily="34" charset="0"/>
                <a:cs typeface="Calibri" panose="020F0502020204030204" pitchFamily="34" charset="0"/>
              </a:rPr>
              <a:t>V</a:t>
            </a:r>
            <a:r>
              <a:rPr lang="tr-TR" sz="16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tr-TR" sz="1600" b="1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ing</a:t>
            </a:r>
            <a:endParaRPr lang="tr-TR" sz="1600" b="1" dirty="0" smtClean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tr-TR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(Fiil –</a:t>
            </a:r>
            <a:r>
              <a:rPr lang="tr-TR" sz="1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ing</a:t>
            </a:r>
            <a:r>
              <a:rPr lang="tr-TR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 eki alır.)</a:t>
            </a:r>
            <a:endParaRPr lang="tr-TR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4" name="Alt Başlık 2"/>
          <p:cNvSpPr txBox="1">
            <a:spLocks/>
          </p:cNvSpPr>
          <p:nvPr/>
        </p:nvSpPr>
        <p:spPr>
          <a:xfrm>
            <a:off x="5062773" y="4260606"/>
            <a:ext cx="3349238" cy="4329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r-TR" sz="18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</a:t>
            </a:r>
            <a:r>
              <a:rPr lang="tr-TR" sz="18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tr-TR" sz="18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</a:t>
            </a:r>
            <a:r>
              <a:rPr lang="tr-TR" sz="18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18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are</a:t>
            </a:r>
            <a:r>
              <a:rPr lang="tr-TR" sz="18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not </a:t>
            </a:r>
            <a:r>
              <a:rPr lang="tr-TR" sz="18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watching</a:t>
            </a:r>
            <a:r>
              <a:rPr lang="tr-TR" sz="18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TV.</a:t>
            </a:r>
          </a:p>
        </p:txBody>
      </p:sp>
      <p:sp>
        <p:nvSpPr>
          <p:cNvPr id="47" name="Alt Başlık 2"/>
          <p:cNvSpPr txBox="1">
            <a:spLocks/>
          </p:cNvSpPr>
          <p:nvPr/>
        </p:nvSpPr>
        <p:spPr>
          <a:xfrm>
            <a:off x="5513562" y="4761705"/>
            <a:ext cx="2360329" cy="97594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r-TR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is not </a:t>
            </a:r>
            <a:r>
              <a:rPr lang="tr-TR" sz="3200" dirty="0" smtClean="0">
                <a:latin typeface="Calibri" panose="020F0502020204030204" pitchFamily="34" charset="0"/>
                <a:cs typeface="Calibri" panose="020F0502020204030204" pitchFamily="34" charset="0"/>
              </a:rPr>
              <a:t>+</a:t>
            </a:r>
            <a:r>
              <a:rPr lang="tr-TR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5400" dirty="0" smtClean="0">
                <a:latin typeface="Calibri" panose="020F0502020204030204" pitchFamily="34" charset="0"/>
                <a:cs typeface="Calibri" panose="020F0502020204030204" pitchFamily="34" charset="0"/>
              </a:rPr>
              <a:t>V</a:t>
            </a:r>
            <a:r>
              <a:rPr lang="tr-TR" sz="16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tr-TR" sz="1600" b="1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ing</a:t>
            </a:r>
            <a:endParaRPr lang="tr-TR" sz="1600" b="1" dirty="0" smtClean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tr-TR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(Fiil –</a:t>
            </a:r>
            <a:r>
              <a:rPr lang="tr-TR" sz="1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ing</a:t>
            </a:r>
            <a:r>
              <a:rPr lang="tr-TR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 eki alır.)</a:t>
            </a:r>
            <a:endParaRPr lang="tr-TR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8" name="Alt Başlık 2"/>
          <p:cNvSpPr txBox="1">
            <a:spLocks/>
          </p:cNvSpPr>
          <p:nvPr/>
        </p:nvSpPr>
        <p:spPr>
          <a:xfrm>
            <a:off x="5108615" y="5848943"/>
            <a:ext cx="3194736" cy="4329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r-TR" sz="18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</a:t>
            </a:r>
            <a:r>
              <a:rPr lang="tr-TR" sz="18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tr-TR" sz="18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She</a:t>
            </a:r>
            <a:r>
              <a:rPr lang="tr-TR" sz="18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is not </a:t>
            </a:r>
            <a:r>
              <a:rPr lang="tr-TR" sz="18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watching</a:t>
            </a:r>
            <a:r>
              <a:rPr lang="tr-TR" sz="18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TV.</a:t>
            </a:r>
          </a:p>
        </p:txBody>
      </p:sp>
      <p:sp>
        <p:nvSpPr>
          <p:cNvPr id="50" name="Alt Başlık 2"/>
          <p:cNvSpPr txBox="1">
            <a:spLocks/>
          </p:cNvSpPr>
          <p:nvPr/>
        </p:nvSpPr>
        <p:spPr>
          <a:xfrm>
            <a:off x="11088813" y="1668572"/>
            <a:ext cx="735888" cy="6191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r-TR" sz="44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lang="tr-TR" sz="44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1" name="Alt Başlık 2"/>
          <p:cNvSpPr txBox="1">
            <a:spLocks/>
          </p:cNvSpPr>
          <p:nvPr/>
        </p:nvSpPr>
        <p:spPr>
          <a:xfrm>
            <a:off x="8727666" y="3398003"/>
            <a:ext cx="699871" cy="3667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r-TR" sz="20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Are</a:t>
            </a:r>
            <a:r>
              <a:rPr lang="tr-TR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</a:p>
        </p:txBody>
      </p:sp>
      <p:sp>
        <p:nvSpPr>
          <p:cNvPr id="52" name="Alt Başlık 2"/>
          <p:cNvSpPr txBox="1">
            <a:spLocks/>
          </p:cNvSpPr>
          <p:nvPr/>
        </p:nvSpPr>
        <p:spPr>
          <a:xfrm>
            <a:off x="9540662" y="3246020"/>
            <a:ext cx="871633" cy="92276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r-TR" sz="1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YOU</a:t>
            </a:r>
          </a:p>
          <a:p>
            <a:r>
              <a:rPr lang="tr-TR" sz="1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WE</a:t>
            </a:r>
          </a:p>
          <a:p>
            <a:r>
              <a:rPr lang="tr-TR" sz="1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THEY</a:t>
            </a:r>
          </a:p>
          <a:p>
            <a:endParaRPr lang="tr-TR" sz="1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3" name="Alt Başlık 2"/>
          <p:cNvSpPr txBox="1">
            <a:spLocks/>
          </p:cNvSpPr>
          <p:nvPr/>
        </p:nvSpPr>
        <p:spPr>
          <a:xfrm>
            <a:off x="10483993" y="3412283"/>
            <a:ext cx="858177" cy="35837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r-TR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V</a:t>
            </a:r>
            <a:r>
              <a:rPr lang="tr-TR" sz="16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tr-TR" sz="1600" b="1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ing</a:t>
            </a:r>
            <a:r>
              <a:rPr lang="tr-TR" sz="16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tr-TR" sz="16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4" name="Resim 53"/>
          <p:cNvPicPr>
            <a:picLocks noChangeAspect="1"/>
          </p:cNvPicPr>
          <p:nvPr/>
        </p:nvPicPr>
        <p:blipFill>
          <a:blip r:embed="rId3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encilGrayscale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96208" y="3367452"/>
            <a:ext cx="372032" cy="372032"/>
          </a:xfrm>
          <a:prstGeom prst="rect">
            <a:avLst/>
          </a:prstGeom>
        </p:spPr>
      </p:pic>
      <p:pic>
        <p:nvPicPr>
          <p:cNvPr id="55" name="Resim 54"/>
          <p:cNvPicPr>
            <a:picLocks noChangeAspect="1"/>
          </p:cNvPicPr>
          <p:nvPr/>
        </p:nvPicPr>
        <p:blipFill>
          <a:blip r:embed="rId3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encilGrayscale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184717" y="3367452"/>
            <a:ext cx="372032" cy="372032"/>
          </a:xfrm>
          <a:prstGeom prst="rect">
            <a:avLst/>
          </a:prstGeom>
        </p:spPr>
      </p:pic>
      <p:sp>
        <p:nvSpPr>
          <p:cNvPr id="56" name="Alt Başlık 2"/>
          <p:cNvSpPr txBox="1">
            <a:spLocks/>
          </p:cNvSpPr>
          <p:nvPr/>
        </p:nvSpPr>
        <p:spPr>
          <a:xfrm>
            <a:off x="8579961" y="4193591"/>
            <a:ext cx="3043639" cy="4329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r-TR" sz="18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</a:t>
            </a:r>
            <a:r>
              <a:rPr lang="tr-TR" sz="18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tr-TR" sz="18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Are</a:t>
            </a:r>
            <a:r>
              <a:rPr lang="tr-TR" sz="18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18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you</a:t>
            </a:r>
            <a:r>
              <a:rPr lang="tr-TR" sz="18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18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watching</a:t>
            </a:r>
            <a:r>
              <a:rPr lang="tr-TR" sz="18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TV?</a:t>
            </a:r>
          </a:p>
        </p:txBody>
      </p:sp>
      <p:sp>
        <p:nvSpPr>
          <p:cNvPr id="57" name="Alt Başlık 2"/>
          <p:cNvSpPr txBox="1">
            <a:spLocks/>
          </p:cNvSpPr>
          <p:nvPr/>
        </p:nvSpPr>
        <p:spPr>
          <a:xfrm>
            <a:off x="11095822" y="3233015"/>
            <a:ext cx="735888" cy="6191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r-TR" sz="44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lang="tr-TR" sz="44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8" name="Alt Başlık 2"/>
          <p:cNvSpPr txBox="1">
            <a:spLocks/>
          </p:cNvSpPr>
          <p:nvPr/>
        </p:nvSpPr>
        <p:spPr>
          <a:xfrm>
            <a:off x="8720657" y="4931879"/>
            <a:ext cx="699871" cy="3667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r-TR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Is  </a:t>
            </a:r>
          </a:p>
        </p:txBody>
      </p:sp>
      <p:sp>
        <p:nvSpPr>
          <p:cNvPr id="59" name="Alt Başlık 2"/>
          <p:cNvSpPr txBox="1">
            <a:spLocks/>
          </p:cNvSpPr>
          <p:nvPr/>
        </p:nvSpPr>
        <p:spPr>
          <a:xfrm>
            <a:off x="9533653" y="4761705"/>
            <a:ext cx="871633" cy="84252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r-TR" sz="1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HE</a:t>
            </a:r>
          </a:p>
          <a:p>
            <a:r>
              <a:rPr lang="tr-TR" sz="1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SHE</a:t>
            </a:r>
          </a:p>
          <a:p>
            <a:r>
              <a:rPr lang="tr-TR" sz="1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IT</a:t>
            </a:r>
          </a:p>
        </p:txBody>
      </p:sp>
      <p:sp>
        <p:nvSpPr>
          <p:cNvPr id="60" name="Alt Başlık 2"/>
          <p:cNvSpPr txBox="1">
            <a:spLocks/>
          </p:cNvSpPr>
          <p:nvPr/>
        </p:nvSpPr>
        <p:spPr>
          <a:xfrm>
            <a:off x="10476984" y="4946159"/>
            <a:ext cx="858177" cy="35837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r-TR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V</a:t>
            </a:r>
            <a:r>
              <a:rPr lang="tr-TR" sz="16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tr-TR" sz="1600" b="1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ing</a:t>
            </a:r>
            <a:r>
              <a:rPr lang="tr-TR" sz="16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tr-TR" sz="16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1" name="Resim 60"/>
          <p:cNvPicPr>
            <a:picLocks noChangeAspect="1"/>
          </p:cNvPicPr>
          <p:nvPr/>
        </p:nvPicPr>
        <p:blipFill>
          <a:blip r:embed="rId3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encilGrayscale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89199" y="4901328"/>
            <a:ext cx="372032" cy="372032"/>
          </a:xfrm>
          <a:prstGeom prst="rect">
            <a:avLst/>
          </a:prstGeom>
        </p:spPr>
      </p:pic>
      <p:pic>
        <p:nvPicPr>
          <p:cNvPr id="62" name="Resim 61"/>
          <p:cNvPicPr>
            <a:picLocks noChangeAspect="1"/>
          </p:cNvPicPr>
          <p:nvPr/>
        </p:nvPicPr>
        <p:blipFill>
          <a:blip r:embed="rId3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encilGrayscale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177708" y="4901328"/>
            <a:ext cx="372032" cy="372032"/>
          </a:xfrm>
          <a:prstGeom prst="rect">
            <a:avLst/>
          </a:prstGeom>
        </p:spPr>
      </p:pic>
      <p:sp>
        <p:nvSpPr>
          <p:cNvPr id="63" name="Alt Başlık 2"/>
          <p:cNvSpPr txBox="1">
            <a:spLocks/>
          </p:cNvSpPr>
          <p:nvPr/>
        </p:nvSpPr>
        <p:spPr>
          <a:xfrm>
            <a:off x="8652087" y="5786569"/>
            <a:ext cx="2885370" cy="4329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r-TR" sz="18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</a:t>
            </a:r>
            <a:r>
              <a:rPr lang="tr-TR" sz="18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Is </a:t>
            </a:r>
            <a:r>
              <a:rPr lang="tr-TR" sz="18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she</a:t>
            </a:r>
            <a:r>
              <a:rPr lang="tr-TR" sz="18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18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watching</a:t>
            </a:r>
            <a:r>
              <a:rPr lang="tr-TR" sz="18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TV?</a:t>
            </a:r>
          </a:p>
        </p:txBody>
      </p:sp>
      <p:sp>
        <p:nvSpPr>
          <p:cNvPr id="64" name="Alt Başlık 2"/>
          <p:cNvSpPr txBox="1">
            <a:spLocks/>
          </p:cNvSpPr>
          <p:nvPr/>
        </p:nvSpPr>
        <p:spPr>
          <a:xfrm>
            <a:off x="11088813" y="4766891"/>
            <a:ext cx="735888" cy="6191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r-TR" sz="44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lang="tr-TR" sz="44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0681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Unvan 1"/>
          <p:cNvSpPr txBox="1">
            <a:spLocks/>
          </p:cNvSpPr>
          <p:nvPr/>
        </p:nvSpPr>
        <p:spPr>
          <a:xfrm>
            <a:off x="4033015" y="983002"/>
            <a:ext cx="4125971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2800" dirty="0" smtClean="0">
                <a:solidFill>
                  <a:srgbClr val="38B6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(Zaman İfadeleri)</a:t>
            </a:r>
            <a:endParaRPr lang="tr-TR" sz="2800" dirty="0">
              <a:solidFill>
                <a:srgbClr val="38B6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Unvan 1"/>
          <p:cNvSpPr txBox="1">
            <a:spLocks/>
          </p:cNvSpPr>
          <p:nvPr/>
        </p:nvSpPr>
        <p:spPr>
          <a:xfrm>
            <a:off x="3208882" y="465679"/>
            <a:ext cx="5774237" cy="711184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4000" b="1" dirty="0" smtClean="0">
                <a:solidFill>
                  <a:srgbClr val="0097B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Time </a:t>
            </a:r>
            <a:r>
              <a:rPr lang="tr-TR" sz="4000" b="1" dirty="0" err="1" smtClean="0">
                <a:solidFill>
                  <a:srgbClr val="0097B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Expressions</a:t>
            </a:r>
            <a:endParaRPr lang="tr-TR" sz="4000" b="1" dirty="0" smtClean="0">
              <a:solidFill>
                <a:srgbClr val="0097B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Unvan 1"/>
          <p:cNvSpPr txBox="1">
            <a:spLocks/>
          </p:cNvSpPr>
          <p:nvPr/>
        </p:nvSpPr>
        <p:spPr>
          <a:xfrm>
            <a:off x="1423416" y="2151885"/>
            <a:ext cx="3708681" cy="1329931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50000"/>
              </a:lnSpc>
            </a:pPr>
            <a:r>
              <a:rPr lang="tr-TR" sz="2800" dirty="0" err="1" smtClean="0">
                <a:solidFill>
                  <a:srgbClr val="0097B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Now</a:t>
            </a:r>
            <a:endParaRPr lang="tr-TR" sz="2800" dirty="0" smtClean="0">
              <a:solidFill>
                <a:srgbClr val="0097B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tr-TR" sz="2800" dirty="0" smtClean="0">
                <a:solidFill>
                  <a:srgbClr val="0097B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Right </a:t>
            </a:r>
            <a:r>
              <a:rPr lang="tr-TR" sz="2800" dirty="0" err="1" smtClean="0">
                <a:solidFill>
                  <a:srgbClr val="0097B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now</a:t>
            </a:r>
            <a:endParaRPr lang="tr-TR" sz="2800" dirty="0">
              <a:solidFill>
                <a:srgbClr val="0097B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tr-TR" sz="2800" dirty="0" smtClean="0">
                <a:solidFill>
                  <a:srgbClr val="0097B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At </a:t>
            </a:r>
            <a:r>
              <a:rPr lang="tr-TR" sz="2800" dirty="0" err="1" smtClean="0">
                <a:solidFill>
                  <a:srgbClr val="0097B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tr-TR" sz="2800" dirty="0" smtClean="0">
                <a:solidFill>
                  <a:srgbClr val="0097B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moment</a:t>
            </a:r>
          </a:p>
          <a:p>
            <a:pPr algn="just">
              <a:lnSpc>
                <a:spcPct val="150000"/>
              </a:lnSpc>
            </a:pPr>
            <a:r>
              <a:rPr lang="tr-TR" sz="2800" dirty="0" smtClean="0">
                <a:solidFill>
                  <a:srgbClr val="0097B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At </a:t>
            </a:r>
            <a:r>
              <a:rPr lang="tr-TR" sz="2800" dirty="0" err="1" smtClean="0">
                <a:solidFill>
                  <a:srgbClr val="0097B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present</a:t>
            </a:r>
            <a:endParaRPr lang="tr-TR" sz="2800" dirty="0" smtClean="0">
              <a:solidFill>
                <a:srgbClr val="0097B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Unvan 1"/>
          <p:cNvSpPr txBox="1">
            <a:spLocks/>
          </p:cNvSpPr>
          <p:nvPr/>
        </p:nvSpPr>
        <p:spPr>
          <a:xfrm>
            <a:off x="4295467" y="2617663"/>
            <a:ext cx="2522857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Şimdi / Şu an</a:t>
            </a:r>
          </a:p>
        </p:txBody>
      </p:sp>
      <p:sp>
        <p:nvSpPr>
          <p:cNvPr id="24" name="Unvan 1"/>
          <p:cNvSpPr txBox="1">
            <a:spLocks/>
          </p:cNvSpPr>
          <p:nvPr/>
        </p:nvSpPr>
        <p:spPr>
          <a:xfrm>
            <a:off x="6790224" y="2583873"/>
            <a:ext cx="4200293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(Ece </a:t>
            </a:r>
            <a:r>
              <a:rPr lang="tr-TR" sz="20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şu an </a:t>
            </a:r>
            <a:r>
              <a:rPr lang="tr-TR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televizyon izliyor.)</a:t>
            </a:r>
          </a:p>
        </p:txBody>
      </p:sp>
      <p:sp>
        <p:nvSpPr>
          <p:cNvPr id="25" name="Unvan 1"/>
          <p:cNvSpPr txBox="1">
            <a:spLocks/>
          </p:cNvSpPr>
          <p:nvPr/>
        </p:nvSpPr>
        <p:spPr>
          <a:xfrm>
            <a:off x="1434618" y="4451310"/>
            <a:ext cx="1544373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800" dirty="0" err="1" smtClean="0">
                <a:solidFill>
                  <a:srgbClr val="0097B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Today</a:t>
            </a:r>
            <a:endParaRPr lang="tr-TR" sz="2800" dirty="0" smtClean="0">
              <a:solidFill>
                <a:srgbClr val="0097B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" name="Unvan 1"/>
          <p:cNvSpPr txBox="1">
            <a:spLocks/>
          </p:cNvSpPr>
          <p:nvPr/>
        </p:nvSpPr>
        <p:spPr>
          <a:xfrm>
            <a:off x="2540495" y="4449185"/>
            <a:ext cx="1966732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Bugün</a:t>
            </a:r>
            <a:endParaRPr lang="tr-TR" sz="2800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" name="Unvan 1"/>
          <p:cNvSpPr txBox="1">
            <a:spLocks/>
          </p:cNvSpPr>
          <p:nvPr/>
        </p:nvSpPr>
        <p:spPr>
          <a:xfrm>
            <a:off x="6704777" y="2151710"/>
            <a:ext cx="4909631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400" dirty="0" err="1" smtClean="0">
                <a:solidFill>
                  <a:srgbClr val="0097B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</a:t>
            </a:r>
            <a:r>
              <a:rPr lang="tr-TR" sz="2400" dirty="0" smtClean="0">
                <a:solidFill>
                  <a:srgbClr val="0097B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tr-TR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Ece is </a:t>
            </a:r>
            <a:r>
              <a:rPr lang="tr-TR" sz="2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watching</a:t>
            </a:r>
            <a:r>
              <a:rPr lang="tr-TR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TV </a:t>
            </a:r>
            <a:r>
              <a:rPr lang="tr-TR" sz="24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now</a:t>
            </a:r>
            <a:r>
              <a:rPr lang="en-US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Sağ Köşeli Ayraç 2"/>
          <p:cNvSpPr/>
          <p:nvPr/>
        </p:nvSpPr>
        <p:spPr>
          <a:xfrm>
            <a:off x="3818021" y="1773382"/>
            <a:ext cx="397653" cy="2198253"/>
          </a:xfrm>
          <a:prstGeom prst="rightBracket">
            <a:avLst/>
          </a:prstGeom>
          <a:ln w="28575">
            <a:solidFill>
              <a:srgbClr val="0097B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tr-TR" sz="20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Unvan 1"/>
          <p:cNvSpPr txBox="1">
            <a:spLocks/>
          </p:cNvSpPr>
          <p:nvPr/>
        </p:nvSpPr>
        <p:spPr>
          <a:xfrm>
            <a:off x="1434618" y="4989866"/>
            <a:ext cx="1544373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800" dirty="0" err="1" smtClean="0">
                <a:solidFill>
                  <a:srgbClr val="0097B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Tonight</a:t>
            </a:r>
            <a:endParaRPr lang="tr-TR" sz="2800" dirty="0" smtClean="0">
              <a:solidFill>
                <a:srgbClr val="0097B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Unvan 1"/>
          <p:cNvSpPr txBox="1">
            <a:spLocks/>
          </p:cNvSpPr>
          <p:nvPr/>
        </p:nvSpPr>
        <p:spPr>
          <a:xfrm>
            <a:off x="2834655" y="4987741"/>
            <a:ext cx="1966732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 gece</a:t>
            </a:r>
            <a:endParaRPr lang="tr-TR" sz="2800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Unvan 1"/>
          <p:cNvSpPr txBox="1">
            <a:spLocks/>
          </p:cNvSpPr>
          <p:nvPr/>
        </p:nvSpPr>
        <p:spPr>
          <a:xfrm>
            <a:off x="6790224" y="3787871"/>
            <a:ext cx="4200293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(Ben </a:t>
            </a:r>
            <a:r>
              <a:rPr lang="tr-TR" sz="20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şu anda </a:t>
            </a:r>
            <a:r>
              <a:rPr lang="tr-TR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ödev yapıyorum.)</a:t>
            </a:r>
          </a:p>
        </p:txBody>
      </p:sp>
      <p:sp>
        <p:nvSpPr>
          <p:cNvPr id="33" name="Unvan 1"/>
          <p:cNvSpPr txBox="1">
            <a:spLocks/>
          </p:cNvSpPr>
          <p:nvPr/>
        </p:nvSpPr>
        <p:spPr>
          <a:xfrm>
            <a:off x="6704777" y="3355708"/>
            <a:ext cx="5311732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400" dirty="0" err="1" smtClean="0">
                <a:solidFill>
                  <a:srgbClr val="0097B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</a:t>
            </a:r>
            <a:r>
              <a:rPr lang="tr-TR" sz="2400" dirty="0" smtClean="0">
                <a:solidFill>
                  <a:srgbClr val="0097B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tr-TR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I’m </a:t>
            </a:r>
            <a:r>
              <a:rPr lang="tr-TR" sz="2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doing</a:t>
            </a:r>
            <a:r>
              <a:rPr lang="tr-TR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homework</a:t>
            </a:r>
            <a:r>
              <a:rPr lang="tr-TR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4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at </a:t>
            </a:r>
            <a:r>
              <a:rPr lang="tr-TR" sz="24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tr-TR" sz="24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moment</a:t>
            </a:r>
            <a:r>
              <a:rPr lang="en-US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4" name="Unvan 1"/>
          <p:cNvSpPr txBox="1">
            <a:spLocks/>
          </p:cNvSpPr>
          <p:nvPr/>
        </p:nvSpPr>
        <p:spPr>
          <a:xfrm>
            <a:off x="6790224" y="4885173"/>
            <a:ext cx="4617172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(Ben </a:t>
            </a:r>
            <a:r>
              <a:rPr lang="tr-TR" sz="20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bugün</a:t>
            </a:r>
            <a:r>
              <a:rPr lang="tr-TR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İngilizce çalışıyorum.)</a:t>
            </a:r>
          </a:p>
        </p:txBody>
      </p:sp>
      <p:sp>
        <p:nvSpPr>
          <p:cNvPr id="35" name="Unvan 1"/>
          <p:cNvSpPr txBox="1">
            <a:spLocks/>
          </p:cNvSpPr>
          <p:nvPr/>
        </p:nvSpPr>
        <p:spPr>
          <a:xfrm>
            <a:off x="6704777" y="4453010"/>
            <a:ext cx="4909631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400" dirty="0" err="1" smtClean="0">
                <a:solidFill>
                  <a:srgbClr val="0097B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</a:t>
            </a:r>
            <a:r>
              <a:rPr lang="tr-TR" sz="2400" dirty="0" smtClean="0">
                <a:solidFill>
                  <a:srgbClr val="0097B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tr-TR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I’m </a:t>
            </a:r>
            <a:r>
              <a:rPr lang="tr-TR" sz="2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studying</a:t>
            </a:r>
            <a:r>
              <a:rPr lang="tr-TR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English </a:t>
            </a:r>
            <a:r>
              <a:rPr lang="tr-TR" sz="24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today</a:t>
            </a:r>
            <a:r>
              <a:rPr lang="en-US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0984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2" grpId="0"/>
      <p:bldP spid="24" grpId="0"/>
      <p:bldP spid="25" grpId="0"/>
      <p:bldP spid="26" grpId="0"/>
      <p:bldP spid="27" grpId="0"/>
      <p:bldP spid="19" grpId="0"/>
      <p:bldP spid="20" grpId="0"/>
      <p:bldP spid="23" grpId="0"/>
      <p:bldP spid="33" grpId="0"/>
      <p:bldP spid="34" grpId="0"/>
      <p:bldP spid="3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uvarlatılmış Dikdörtgen 1"/>
          <p:cNvSpPr/>
          <p:nvPr/>
        </p:nvSpPr>
        <p:spPr>
          <a:xfrm>
            <a:off x="653489" y="2601070"/>
            <a:ext cx="2380368" cy="454421"/>
          </a:xfrm>
          <a:prstGeom prst="roundRect">
            <a:avLst/>
          </a:prstGeom>
          <a:solidFill>
            <a:srgbClr val="43E4FF"/>
          </a:solidFill>
          <a:ln w="25400" cap="flat" cmpd="sng" algn="ctr">
            <a:solidFill>
              <a:srgbClr val="0097B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" name="Unvan 2"/>
          <p:cNvSpPr txBox="1">
            <a:spLocks/>
          </p:cNvSpPr>
          <p:nvPr/>
        </p:nvSpPr>
        <p:spPr>
          <a:xfrm>
            <a:off x="716380" y="2616933"/>
            <a:ext cx="2254586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/>
            <a:r>
              <a:rPr lang="tr-TR" sz="20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Building</a:t>
            </a:r>
            <a:endParaRPr lang="tr-TR" sz="20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Yuvarlatılmış Dikdörtgen 3"/>
          <p:cNvSpPr/>
          <p:nvPr/>
        </p:nvSpPr>
        <p:spPr>
          <a:xfrm>
            <a:off x="868487" y="3055491"/>
            <a:ext cx="2001570" cy="429167"/>
          </a:xfrm>
          <a:prstGeom prst="roundRect">
            <a:avLst/>
          </a:prstGeom>
          <a:solidFill>
            <a:srgbClr val="BDF6FF"/>
          </a:solidFill>
          <a:ln w="25400" cap="flat" cmpd="sng" algn="ctr">
            <a:solidFill>
              <a:srgbClr val="0097B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5" name="Unvan 2"/>
          <p:cNvSpPr txBox="1">
            <a:spLocks/>
          </p:cNvSpPr>
          <p:nvPr/>
        </p:nvSpPr>
        <p:spPr>
          <a:xfrm>
            <a:off x="927462" y="3104163"/>
            <a:ext cx="1883619" cy="33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>
              <a:buClr>
                <a:srgbClr val="383535"/>
              </a:buClr>
            </a:pPr>
            <a:r>
              <a:rPr lang="tr-TR" sz="18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Bina</a:t>
            </a:r>
            <a:endParaRPr lang="tr-TR" sz="18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Yuvarlatılmış Dikdörtgen 5"/>
          <p:cNvSpPr/>
          <p:nvPr/>
        </p:nvSpPr>
        <p:spPr>
          <a:xfrm>
            <a:off x="3341271" y="2601070"/>
            <a:ext cx="2380368" cy="454421"/>
          </a:xfrm>
          <a:prstGeom prst="roundRect">
            <a:avLst/>
          </a:prstGeom>
          <a:solidFill>
            <a:srgbClr val="43E4FF"/>
          </a:solidFill>
          <a:ln w="25400" cap="flat" cmpd="sng" algn="ctr">
            <a:solidFill>
              <a:srgbClr val="0097B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7" name="Unvan 2"/>
          <p:cNvSpPr txBox="1">
            <a:spLocks/>
          </p:cNvSpPr>
          <p:nvPr/>
        </p:nvSpPr>
        <p:spPr>
          <a:xfrm>
            <a:off x="3404162" y="2616933"/>
            <a:ext cx="2254586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/>
            <a:r>
              <a:rPr lang="tr-TR" sz="20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House</a:t>
            </a:r>
            <a:endParaRPr lang="tr-TR" sz="20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Yuvarlatılmış Dikdörtgen 7"/>
          <p:cNvSpPr/>
          <p:nvPr/>
        </p:nvSpPr>
        <p:spPr>
          <a:xfrm>
            <a:off x="3556269" y="3055491"/>
            <a:ext cx="2001570" cy="429167"/>
          </a:xfrm>
          <a:prstGeom prst="roundRect">
            <a:avLst/>
          </a:prstGeom>
          <a:solidFill>
            <a:srgbClr val="BDF6FF"/>
          </a:solidFill>
          <a:ln w="25400" cap="flat" cmpd="sng" algn="ctr">
            <a:solidFill>
              <a:srgbClr val="0097B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9" name="Unvan 2"/>
          <p:cNvSpPr txBox="1">
            <a:spLocks/>
          </p:cNvSpPr>
          <p:nvPr/>
        </p:nvSpPr>
        <p:spPr>
          <a:xfrm>
            <a:off x="3615244" y="3104163"/>
            <a:ext cx="1883619" cy="33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>
              <a:buClr>
                <a:srgbClr val="383535"/>
              </a:buClr>
            </a:pPr>
            <a:r>
              <a:rPr lang="tr-TR" sz="18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Ev</a:t>
            </a:r>
            <a:endParaRPr lang="tr-TR" sz="18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Yuvarlatılmış Dikdörtgen 9"/>
          <p:cNvSpPr/>
          <p:nvPr/>
        </p:nvSpPr>
        <p:spPr>
          <a:xfrm>
            <a:off x="6407851" y="2601070"/>
            <a:ext cx="2380368" cy="454421"/>
          </a:xfrm>
          <a:prstGeom prst="roundRect">
            <a:avLst/>
          </a:prstGeom>
          <a:solidFill>
            <a:srgbClr val="43E4FF"/>
          </a:solidFill>
          <a:ln w="25400" cap="flat" cmpd="sng" algn="ctr">
            <a:solidFill>
              <a:srgbClr val="0097B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1" name="Unvan 2"/>
          <p:cNvSpPr txBox="1">
            <a:spLocks/>
          </p:cNvSpPr>
          <p:nvPr/>
        </p:nvSpPr>
        <p:spPr>
          <a:xfrm>
            <a:off x="6470742" y="2616933"/>
            <a:ext cx="2254586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/>
            <a:r>
              <a:rPr lang="tr-TR" sz="20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Flat</a:t>
            </a:r>
            <a:endParaRPr lang="tr-TR" sz="20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Yuvarlatılmış Dikdörtgen 11"/>
          <p:cNvSpPr/>
          <p:nvPr/>
        </p:nvSpPr>
        <p:spPr>
          <a:xfrm>
            <a:off x="6622849" y="3055491"/>
            <a:ext cx="2001570" cy="429167"/>
          </a:xfrm>
          <a:prstGeom prst="roundRect">
            <a:avLst/>
          </a:prstGeom>
          <a:solidFill>
            <a:srgbClr val="BDF6FF"/>
          </a:solidFill>
          <a:ln w="25400" cap="flat" cmpd="sng" algn="ctr">
            <a:solidFill>
              <a:srgbClr val="0097B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3" name="Unvan 2"/>
          <p:cNvSpPr txBox="1">
            <a:spLocks/>
          </p:cNvSpPr>
          <p:nvPr/>
        </p:nvSpPr>
        <p:spPr>
          <a:xfrm>
            <a:off x="6681824" y="3104163"/>
            <a:ext cx="1883619" cy="33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>
              <a:buClr>
                <a:srgbClr val="383535"/>
              </a:buClr>
            </a:pPr>
            <a:r>
              <a:rPr lang="tr-TR" sz="18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Apartman Dairesi</a:t>
            </a:r>
            <a:endParaRPr lang="tr-TR" sz="18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Yuvarlatılmış Dikdörtgen 13"/>
          <p:cNvSpPr/>
          <p:nvPr/>
        </p:nvSpPr>
        <p:spPr>
          <a:xfrm>
            <a:off x="9234071" y="2601070"/>
            <a:ext cx="2380368" cy="454421"/>
          </a:xfrm>
          <a:prstGeom prst="roundRect">
            <a:avLst/>
          </a:prstGeom>
          <a:solidFill>
            <a:srgbClr val="43E4FF"/>
          </a:solidFill>
          <a:ln w="25400" cap="flat" cmpd="sng" algn="ctr">
            <a:solidFill>
              <a:srgbClr val="0097B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5" name="Unvan 2"/>
          <p:cNvSpPr txBox="1">
            <a:spLocks/>
          </p:cNvSpPr>
          <p:nvPr/>
        </p:nvSpPr>
        <p:spPr>
          <a:xfrm>
            <a:off x="9296962" y="2616933"/>
            <a:ext cx="2254586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/>
            <a:r>
              <a:rPr lang="tr-TR" sz="20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Kiosk</a:t>
            </a:r>
            <a:endParaRPr lang="tr-TR" sz="20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Yuvarlatılmış Dikdörtgen 15"/>
          <p:cNvSpPr/>
          <p:nvPr/>
        </p:nvSpPr>
        <p:spPr>
          <a:xfrm>
            <a:off x="9449069" y="3055491"/>
            <a:ext cx="2001570" cy="429167"/>
          </a:xfrm>
          <a:prstGeom prst="roundRect">
            <a:avLst/>
          </a:prstGeom>
          <a:solidFill>
            <a:srgbClr val="BDF6FF"/>
          </a:solidFill>
          <a:ln w="25400" cap="flat" cmpd="sng" algn="ctr">
            <a:solidFill>
              <a:srgbClr val="0097B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7" name="Unvan 2"/>
          <p:cNvSpPr txBox="1">
            <a:spLocks/>
          </p:cNvSpPr>
          <p:nvPr/>
        </p:nvSpPr>
        <p:spPr>
          <a:xfrm>
            <a:off x="9508044" y="3104163"/>
            <a:ext cx="1883619" cy="33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>
              <a:buClr>
                <a:srgbClr val="383535"/>
              </a:buClr>
            </a:pPr>
            <a:r>
              <a:rPr lang="tr-TR" sz="18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Büfe</a:t>
            </a:r>
            <a:endParaRPr lang="tr-TR" sz="18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Yuvarlatılmış Dikdörtgen 17"/>
          <p:cNvSpPr/>
          <p:nvPr/>
        </p:nvSpPr>
        <p:spPr>
          <a:xfrm>
            <a:off x="655390" y="5621360"/>
            <a:ext cx="2380368" cy="454421"/>
          </a:xfrm>
          <a:prstGeom prst="roundRect">
            <a:avLst/>
          </a:prstGeom>
          <a:solidFill>
            <a:srgbClr val="43E4FF"/>
          </a:solidFill>
          <a:ln w="25400" cap="flat" cmpd="sng" algn="ctr">
            <a:solidFill>
              <a:srgbClr val="0097B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9" name="Unvan 2"/>
          <p:cNvSpPr txBox="1">
            <a:spLocks/>
          </p:cNvSpPr>
          <p:nvPr/>
        </p:nvSpPr>
        <p:spPr>
          <a:xfrm>
            <a:off x="718281" y="5637223"/>
            <a:ext cx="2254586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/>
            <a:r>
              <a:rPr lang="tr-TR" sz="20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Street</a:t>
            </a:r>
            <a:endParaRPr lang="tr-TR" sz="20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Yuvarlatılmış Dikdörtgen 19"/>
          <p:cNvSpPr/>
          <p:nvPr/>
        </p:nvSpPr>
        <p:spPr>
          <a:xfrm>
            <a:off x="870388" y="6075781"/>
            <a:ext cx="2001570" cy="429167"/>
          </a:xfrm>
          <a:prstGeom prst="roundRect">
            <a:avLst/>
          </a:prstGeom>
          <a:solidFill>
            <a:srgbClr val="BDF6FF"/>
          </a:solidFill>
          <a:ln w="25400" cap="flat" cmpd="sng" algn="ctr">
            <a:solidFill>
              <a:srgbClr val="0097B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1" name="Unvan 2"/>
          <p:cNvSpPr txBox="1">
            <a:spLocks/>
          </p:cNvSpPr>
          <p:nvPr/>
        </p:nvSpPr>
        <p:spPr>
          <a:xfrm>
            <a:off x="929363" y="6124453"/>
            <a:ext cx="1883619" cy="33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>
              <a:buClr>
                <a:srgbClr val="383535"/>
              </a:buClr>
            </a:pPr>
            <a:r>
              <a:rPr lang="tr-TR" sz="18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Sokak</a:t>
            </a:r>
            <a:endParaRPr lang="tr-TR" sz="18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Yuvarlatılmış Dikdörtgen 21"/>
          <p:cNvSpPr/>
          <p:nvPr/>
        </p:nvSpPr>
        <p:spPr>
          <a:xfrm>
            <a:off x="3404162" y="5621360"/>
            <a:ext cx="2380368" cy="454421"/>
          </a:xfrm>
          <a:prstGeom prst="roundRect">
            <a:avLst/>
          </a:prstGeom>
          <a:solidFill>
            <a:srgbClr val="43E4FF"/>
          </a:solidFill>
          <a:ln w="25400" cap="flat" cmpd="sng" algn="ctr">
            <a:solidFill>
              <a:srgbClr val="0097B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3" name="Unvan 2"/>
          <p:cNvSpPr txBox="1">
            <a:spLocks/>
          </p:cNvSpPr>
          <p:nvPr/>
        </p:nvSpPr>
        <p:spPr>
          <a:xfrm>
            <a:off x="3467053" y="5637223"/>
            <a:ext cx="2254586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/>
            <a:r>
              <a:rPr lang="tr-TR" sz="20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Shops</a:t>
            </a:r>
            <a:endParaRPr lang="tr-TR" sz="20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Yuvarlatılmış Dikdörtgen 23"/>
          <p:cNvSpPr/>
          <p:nvPr/>
        </p:nvSpPr>
        <p:spPr>
          <a:xfrm>
            <a:off x="3619160" y="6075781"/>
            <a:ext cx="2001570" cy="429167"/>
          </a:xfrm>
          <a:prstGeom prst="roundRect">
            <a:avLst/>
          </a:prstGeom>
          <a:solidFill>
            <a:srgbClr val="BDF6FF"/>
          </a:solidFill>
          <a:ln w="25400" cap="flat" cmpd="sng" algn="ctr">
            <a:solidFill>
              <a:srgbClr val="0097B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5" name="Unvan 2"/>
          <p:cNvSpPr txBox="1">
            <a:spLocks/>
          </p:cNvSpPr>
          <p:nvPr/>
        </p:nvSpPr>
        <p:spPr>
          <a:xfrm>
            <a:off x="3678135" y="6124453"/>
            <a:ext cx="1883619" cy="33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>
              <a:buClr>
                <a:srgbClr val="383535"/>
              </a:buClr>
            </a:pPr>
            <a:r>
              <a:rPr lang="tr-TR" sz="18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Mağazalar</a:t>
            </a:r>
            <a:endParaRPr lang="tr-TR" sz="18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" name="Yuvarlatılmış Dikdörtgen 25"/>
          <p:cNvSpPr/>
          <p:nvPr/>
        </p:nvSpPr>
        <p:spPr>
          <a:xfrm>
            <a:off x="6407851" y="5621360"/>
            <a:ext cx="2380368" cy="454421"/>
          </a:xfrm>
          <a:prstGeom prst="roundRect">
            <a:avLst/>
          </a:prstGeom>
          <a:solidFill>
            <a:srgbClr val="43E4FF"/>
          </a:solidFill>
          <a:ln w="25400" cap="flat" cmpd="sng" algn="ctr">
            <a:solidFill>
              <a:srgbClr val="0097B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7" name="Unvan 2"/>
          <p:cNvSpPr txBox="1">
            <a:spLocks/>
          </p:cNvSpPr>
          <p:nvPr/>
        </p:nvSpPr>
        <p:spPr>
          <a:xfrm>
            <a:off x="6470742" y="5637223"/>
            <a:ext cx="2254586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/>
            <a:r>
              <a:rPr lang="tr-TR" sz="20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Square</a:t>
            </a:r>
            <a:endParaRPr lang="tr-TR" sz="20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" name="Yuvarlatılmış Dikdörtgen 27"/>
          <p:cNvSpPr/>
          <p:nvPr/>
        </p:nvSpPr>
        <p:spPr>
          <a:xfrm>
            <a:off x="6622849" y="6075781"/>
            <a:ext cx="2001570" cy="429167"/>
          </a:xfrm>
          <a:prstGeom prst="roundRect">
            <a:avLst/>
          </a:prstGeom>
          <a:solidFill>
            <a:srgbClr val="BDF6FF"/>
          </a:solidFill>
          <a:ln w="25400" cap="flat" cmpd="sng" algn="ctr">
            <a:solidFill>
              <a:srgbClr val="0097B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9" name="Unvan 2"/>
          <p:cNvSpPr txBox="1">
            <a:spLocks/>
          </p:cNvSpPr>
          <p:nvPr/>
        </p:nvSpPr>
        <p:spPr>
          <a:xfrm>
            <a:off x="6681824" y="6124453"/>
            <a:ext cx="1883619" cy="33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>
              <a:buClr>
                <a:srgbClr val="383535"/>
              </a:buClr>
            </a:pPr>
            <a:r>
              <a:rPr lang="tr-TR" sz="18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Meydan</a:t>
            </a:r>
            <a:endParaRPr lang="tr-TR" sz="18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" name="Yuvarlatılmış Dikdörtgen 29"/>
          <p:cNvSpPr/>
          <p:nvPr/>
        </p:nvSpPr>
        <p:spPr>
          <a:xfrm>
            <a:off x="9234071" y="5621360"/>
            <a:ext cx="2380368" cy="454421"/>
          </a:xfrm>
          <a:prstGeom prst="roundRect">
            <a:avLst/>
          </a:prstGeom>
          <a:solidFill>
            <a:srgbClr val="43E4FF"/>
          </a:solidFill>
          <a:ln w="25400" cap="flat" cmpd="sng" algn="ctr">
            <a:solidFill>
              <a:srgbClr val="0097B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1" name="Unvan 2"/>
          <p:cNvSpPr txBox="1">
            <a:spLocks/>
          </p:cNvSpPr>
          <p:nvPr/>
        </p:nvSpPr>
        <p:spPr>
          <a:xfrm>
            <a:off x="9296962" y="5637223"/>
            <a:ext cx="2254586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/>
            <a:r>
              <a:rPr lang="tr-TR" sz="20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Playground</a:t>
            </a:r>
            <a:endParaRPr lang="tr-TR" sz="20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2" name="Yuvarlatılmış Dikdörtgen 31"/>
          <p:cNvSpPr/>
          <p:nvPr/>
        </p:nvSpPr>
        <p:spPr>
          <a:xfrm>
            <a:off x="9449069" y="6075781"/>
            <a:ext cx="2001570" cy="429167"/>
          </a:xfrm>
          <a:prstGeom prst="roundRect">
            <a:avLst/>
          </a:prstGeom>
          <a:solidFill>
            <a:srgbClr val="BDF6FF"/>
          </a:solidFill>
          <a:ln w="25400" cap="flat" cmpd="sng" algn="ctr">
            <a:solidFill>
              <a:srgbClr val="0097B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3" name="Unvan 2"/>
          <p:cNvSpPr txBox="1">
            <a:spLocks/>
          </p:cNvSpPr>
          <p:nvPr/>
        </p:nvSpPr>
        <p:spPr>
          <a:xfrm>
            <a:off x="9508044" y="6124453"/>
            <a:ext cx="1883619" cy="33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>
              <a:buClr>
                <a:srgbClr val="383535"/>
              </a:buClr>
            </a:pPr>
            <a:r>
              <a:rPr lang="tr-TR" sz="18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Oyun Alanı</a:t>
            </a:r>
            <a:endParaRPr lang="tr-TR" sz="18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4029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 animBg="1"/>
      <p:bldP spid="5" grpId="0"/>
      <p:bldP spid="6" grpId="0" animBg="1"/>
      <p:bldP spid="7" grpId="0"/>
      <p:bldP spid="8" grpId="0" animBg="1"/>
      <p:bldP spid="9" grpId="0"/>
      <p:bldP spid="10" grpId="0" animBg="1"/>
      <p:bldP spid="11" grpId="0"/>
      <p:bldP spid="12" grpId="0" animBg="1"/>
      <p:bldP spid="13" grpId="0"/>
      <p:bldP spid="14" grpId="0" animBg="1"/>
      <p:bldP spid="15" grpId="0"/>
      <p:bldP spid="16" grpId="0" animBg="1"/>
      <p:bldP spid="17" grpId="0"/>
      <p:bldP spid="18" grpId="0" animBg="1"/>
      <p:bldP spid="19" grpId="0"/>
      <p:bldP spid="20" grpId="0" animBg="1"/>
      <p:bldP spid="21" grpId="0"/>
      <p:bldP spid="22" grpId="0" animBg="1"/>
      <p:bldP spid="23" grpId="0"/>
      <p:bldP spid="24" grpId="0" animBg="1"/>
      <p:bldP spid="25" grpId="0"/>
      <p:bldP spid="26" grpId="0" animBg="1"/>
      <p:bldP spid="27" grpId="0"/>
      <p:bldP spid="28" grpId="0" animBg="1"/>
      <p:bldP spid="29" grpId="0"/>
      <p:bldP spid="30" grpId="0" animBg="1"/>
      <p:bldP spid="31" grpId="0"/>
      <p:bldP spid="32" grpId="0" animBg="1"/>
      <p:bldP spid="33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6316" y="3205792"/>
            <a:ext cx="2618072" cy="2618072"/>
          </a:xfrm>
          <a:prstGeom prst="rect">
            <a:avLst/>
          </a:prstGeom>
        </p:spPr>
      </p:pic>
      <p:sp>
        <p:nvSpPr>
          <p:cNvPr id="3" name="Unvan 1"/>
          <p:cNvSpPr txBox="1">
            <a:spLocks/>
          </p:cNvSpPr>
          <p:nvPr/>
        </p:nvSpPr>
        <p:spPr>
          <a:xfrm>
            <a:off x="5971445" y="4017817"/>
            <a:ext cx="3311100" cy="618837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3600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Let's</a:t>
            </a:r>
            <a:r>
              <a:rPr lang="tr-TR" sz="36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 Play!</a:t>
            </a:r>
            <a:endParaRPr lang="tr-TR" sz="36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6036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9396" y="3205792"/>
            <a:ext cx="2611911" cy="2618072"/>
          </a:xfrm>
          <a:prstGeom prst="rect">
            <a:avLst/>
          </a:prstGeom>
        </p:spPr>
      </p:pic>
      <p:sp>
        <p:nvSpPr>
          <p:cNvPr id="3" name="Unvan 1"/>
          <p:cNvSpPr txBox="1">
            <a:spLocks/>
          </p:cNvSpPr>
          <p:nvPr/>
        </p:nvSpPr>
        <p:spPr>
          <a:xfrm>
            <a:off x="5971445" y="4017817"/>
            <a:ext cx="3311100" cy="618837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3600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Let's</a:t>
            </a:r>
            <a:r>
              <a:rPr lang="tr-TR" sz="36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 Play!</a:t>
            </a:r>
            <a:endParaRPr lang="tr-TR" sz="36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1905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1565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6316" y="3205792"/>
            <a:ext cx="2618072" cy="2618072"/>
          </a:xfrm>
          <a:prstGeom prst="rect">
            <a:avLst/>
          </a:prstGeom>
        </p:spPr>
      </p:pic>
      <p:sp>
        <p:nvSpPr>
          <p:cNvPr id="3" name="Unvan 1"/>
          <p:cNvSpPr txBox="1">
            <a:spLocks/>
          </p:cNvSpPr>
          <p:nvPr/>
        </p:nvSpPr>
        <p:spPr>
          <a:xfrm>
            <a:off x="5971445" y="4017817"/>
            <a:ext cx="3320337" cy="618837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3600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Let's</a:t>
            </a:r>
            <a:r>
              <a:rPr lang="tr-TR" sz="36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 Play!</a:t>
            </a:r>
            <a:endParaRPr lang="tr-TR" sz="36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5903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 txBox="1">
            <a:spLocks/>
          </p:cNvSpPr>
          <p:nvPr/>
        </p:nvSpPr>
        <p:spPr>
          <a:xfrm>
            <a:off x="1923730" y="2171700"/>
            <a:ext cx="8344540" cy="2148758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11500" b="1" dirty="0" err="1" smtClean="0">
                <a:solidFill>
                  <a:srgbClr val="0097B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Adjectives</a:t>
            </a:r>
            <a:endParaRPr lang="tr-TR" sz="8800" b="1" dirty="0">
              <a:solidFill>
                <a:srgbClr val="0097B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Unvan 1"/>
          <p:cNvSpPr txBox="1">
            <a:spLocks/>
          </p:cNvSpPr>
          <p:nvPr/>
        </p:nvSpPr>
        <p:spPr>
          <a:xfrm>
            <a:off x="4105268" y="3817018"/>
            <a:ext cx="3981451" cy="1006881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4000" dirty="0" smtClean="0">
                <a:solidFill>
                  <a:srgbClr val="38B6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(Sıfatlar)</a:t>
            </a:r>
            <a:endParaRPr lang="tr-TR" sz="4000" dirty="0">
              <a:solidFill>
                <a:srgbClr val="38B6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3976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uvarlatılmış Dikdörtgen 1"/>
          <p:cNvSpPr/>
          <p:nvPr/>
        </p:nvSpPr>
        <p:spPr>
          <a:xfrm>
            <a:off x="651880" y="2744818"/>
            <a:ext cx="1462670" cy="370324"/>
          </a:xfrm>
          <a:prstGeom prst="roundRect">
            <a:avLst/>
          </a:prstGeom>
          <a:solidFill>
            <a:srgbClr val="43E4FF"/>
          </a:solidFill>
          <a:ln w="25400" cap="flat" cmpd="sng" algn="ctr">
            <a:solidFill>
              <a:srgbClr val="0097B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" name="Unvan 2"/>
          <p:cNvSpPr txBox="1">
            <a:spLocks/>
          </p:cNvSpPr>
          <p:nvPr/>
        </p:nvSpPr>
        <p:spPr>
          <a:xfrm>
            <a:off x="690525" y="2760680"/>
            <a:ext cx="1385380" cy="3444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/>
            <a:r>
              <a:rPr lang="tr-TR" sz="20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Tall</a:t>
            </a:r>
            <a:endParaRPr lang="tr-TR" sz="20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Yuvarlatılmış Dikdörtgen 3"/>
          <p:cNvSpPr/>
          <p:nvPr/>
        </p:nvSpPr>
        <p:spPr>
          <a:xfrm>
            <a:off x="748238" y="3131004"/>
            <a:ext cx="1269955" cy="349743"/>
          </a:xfrm>
          <a:prstGeom prst="roundRect">
            <a:avLst/>
          </a:prstGeom>
          <a:solidFill>
            <a:srgbClr val="BDF6FF"/>
          </a:solidFill>
          <a:ln w="25400" cap="flat" cmpd="sng" algn="ctr">
            <a:solidFill>
              <a:srgbClr val="0097B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5" name="Unvan 2"/>
          <p:cNvSpPr txBox="1">
            <a:spLocks/>
          </p:cNvSpPr>
          <p:nvPr/>
        </p:nvSpPr>
        <p:spPr>
          <a:xfrm>
            <a:off x="785656" y="3179676"/>
            <a:ext cx="1195118" cy="2704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>
              <a:buClr>
                <a:srgbClr val="383535"/>
              </a:buClr>
            </a:pPr>
            <a:r>
              <a:rPr lang="tr-TR" sz="18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Uzun</a:t>
            </a:r>
            <a:endParaRPr lang="tr-TR" sz="18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Yuvarlatılmış Dikdörtgen 9"/>
          <p:cNvSpPr/>
          <p:nvPr/>
        </p:nvSpPr>
        <p:spPr>
          <a:xfrm>
            <a:off x="2113323" y="2744818"/>
            <a:ext cx="1462670" cy="370324"/>
          </a:xfrm>
          <a:prstGeom prst="roundRect">
            <a:avLst/>
          </a:prstGeom>
          <a:solidFill>
            <a:srgbClr val="43E4FF"/>
          </a:solidFill>
          <a:ln w="25400" cap="flat" cmpd="sng" algn="ctr">
            <a:solidFill>
              <a:srgbClr val="0097B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1" name="Unvan 2"/>
          <p:cNvSpPr txBox="1">
            <a:spLocks/>
          </p:cNvSpPr>
          <p:nvPr/>
        </p:nvSpPr>
        <p:spPr>
          <a:xfrm>
            <a:off x="2151968" y="2760680"/>
            <a:ext cx="1385380" cy="3444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/>
            <a:r>
              <a:rPr lang="tr-TR" sz="20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Short</a:t>
            </a:r>
            <a:endParaRPr lang="tr-TR" sz="20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Yuvarlatılmış Dikdörtgen 11"/>
          <p:cNvSpPr/>
          <p:nvPr/>
        </p:nvSpPr>
        <p:spPr>
          <a:xfrm>
            <a:off x="2209681" y="3131004"/>
            <a:ext cx="1269955" cy="349743"/>
          </a:xfrm>
          <a:prstGeom prst="roundRect">
            <a:avLst/>
          </a:prstGeom>
          <a:solidFill>
            <a:srgbClr val="BDF6FF"/>
          </a:solidFill>
          <a:ln w="25400" cap="flat" cmpd="sng" algn="ctr">
            <a:solidFill>
              <a:srgbClr val="0097B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3" name="Unvan 2"/>
          <p:cNvSpPr txBox="1">
            <a:spLocks/>
          </p:cNvSpPr>
          <p:nvPr/>
        </p:nvSpPr>
        <p:spPr>
          <a:xfrm>
            <a:off x="2247099" y="3179676"/>
            <a:ext cx="1195118" cy="2704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>
              <a:buClr>
                <a:srgbClr val="383535"/>
              </a:buClr>
            </a:pPr>
            <a:r>
              <a:rPr lang="tr-TR" sz="18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Kısa</a:t>
            </a:r>
            <a:endParaRPr lang="tr-TR" sz="18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Yuvarlatılmış Dikdörtgen 13"/>
          <p:cNvSpPr/>
          <p:nvPr/>
        </p:nvSpPr>
        <p:spPr>
          <a:xfrm>
            <a:off x="4480930" y="2744818"/>
            <a:ext cx="1462670" cy="370324"/>
          </a:xfrm>
          <a:prstGeom prst="roundRect">
            <a:avLst/>
          </a:prstGeom>
          <a:solidFill>
            <a:srgbClr val="43E4FF"/>
          </a:solidFill>
          <a:ln w="25400" cap="flat" cmpd="sng" algn="ctr">
            <a:solidFill>
              <a:srgbClr val="0097B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5" name="Unvan 2"/>
          <p:cNvSpPr txBox="1">
            <a:spLocks/>
          </p:cNvSpPr>
          <p:nvPr/>
        </p:nvSpPr>
        <p:spPr>
          <a:xfrm>
            <a:off x="4519575" y="2760680"/>
            <a:ext cx="1385380" cy="3444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/>
            <a:r>
              <a:rPr lang="tr-TR" sz="20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Big</a:t>
            </a:r>
            <a:endParaRPr lang="tr-TR" sz="20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Yuvarlatılmış Dikdörtgen 15"/>
          <p:cNvSpPr/>
          <p:nvPr/>
        </p:nvSpPr>
        <p:spPr>
          <a:xfrm>
            <a:off x="4577288" y="3131004"/>
            <a:ext cx="1269955" cy="349743"/>
          </a:xfrm>
          <a:prstGeom prst="roundRect">
            <a:avLst/>
          </a:prstGeom>
          <a:solidFill>
            <a:srgbClr val="BDF6FF"/>
          </a:solidFill>
          <a:ln w="25400" cap="flat" cmpd="sng" algn="ctr">
            <a:solidFill>
              <a:srgbClr val="0097B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7" name="Unvan 2"/>
          <p:cNvSpPr txBox="1">
            <a:spLocks/>
          </p:cNvSpPr>
          <p:nvPr/>
        </p:nvSpPr>
        <p:spPr>
          <a:xfrm>
            <a:off x="4614706" y="3179676"/>
            <a:ext cx="1195118" cy="2704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>
              <a:buClr>
                <a:srgbClr val="383535"/>
              </a:buClr>
            </a:pPr>
            <a:r>
              <a:rPr lang="tr-TR" sz="18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Büyük</a:t>
            </a:r>
            <a:endParaRPr lang="tr-TR" sz="18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Yuvarlatılmış Dikdörtgen 17"/>
          <p:cNvSpPr/>
          <p:nvPr/>
        </p:nvSpPr>
        <p:spPr>
          <a:xfrm>
            <a:off x="5942373" y="2744818"/>
            <a:ext cx="1462670" cy="370324"/>
          </a:xfrm>
          <a:prstGeom prst="roundRect">
            <a:avLst/>
          </a:prstGeom>
          <a:solidFill>
            <a:srgbClr val="43E4FF"/>
          </a:solidFill>
          <a:ln w="25400" cap="flat" cmpd="sng" algn="ctr">
            <a:solidFill>
              <a:srgbClr val="0097B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9" name="Unvan 2"/>
          <p:cNvSpPr txBox="1">
            <a:spLocks/>
          </p:cNvSpPr>
          <p:nvPr/>
        </p:nvSpPr>
        <p:spPr>
          <a:xfrm>
            <a:off x="5981018" y="2760680"/>
            <a:ext cx="1385380" cy="3444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/>
            <a:r>
              <a:rPr lang="tr-TR" sz="20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Small</a:t>
            </a:r>
            <a:endParaRPr lang="tr-TR" sz="20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Yuvarlatılmış Dikdörtgen 19"/>
          <p:cNvSpPr/>
          <p:nvPr/>
        </p:nvSpPr>
        <p:spPr>
          <a:xfrm>
            <a:off x="6038731" y="3131004"/>
            <a:ext cx="1269955" cy="349743"/>
          </a:xfrm>
          <a:prstGeom prst="roundRect">
            <a:avLst/>
          </a:prstGeom>
          <a:solidFill>
            <a:srgbClr val="BDF6FF"/>
          </a:solidFill>
          <a:ln w="25400" cap="flat" cmpd="sng" algn="ctr">
            <a:solidFill>
              <a:srgbClr val="0097B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1" name="Unvan 2"/>
          <p:cNvSpPr txBox="1">
            <a:spLocks/>
          </p:cNvSpPr>
          <p:nvPr/>
        </p:nvSpPr>
        <p:spPr>
          <a:xfrm>
            <a:off x="6076149" y="3179676"/>
            <a:ext cx="1195118" cy="2704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>
              <a:buClr>
                <a:srgbClr val="383535"/>
              </a:buClr>
            </a:pPr>
            <a:r>
              <a:rPr lang="tr-TR" sz="18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Küçük</a:t>
            </a:r>
            <a:endParaRPr lang="tr-TR" sz="18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Yuvarlatılmış Dikdörtgen 21"/>
          <p:cNvSpPr/>
          <p:nvPr/>
        </p:nvSpPr>
        <p:spPr>
          <a:xfrm>
            <a:off x="8500480" y="2744818"/>
            <a:ext cx="1462670" cy="370324"/>
          </a:xfrm>
          <a:prstGeom prst="roundRect">
            <a:avLst/>
          </a:prstGeom>
          <a:solidFill>
            <a:srgbClr val="43E4FF"/>
          </a:solidFill>
          <a:ln w="25400" cap="flat" cmpd="sng" algn="ctr">
            <a:solidFill>
              <a:srgbClr val="0097B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3" name="Unvan 2"/>
          <p:cNvSpPr txBox="1">
            <a:spLocks/>
          </p:cNvSpPr>
          <p:nvPr/>
        </p:nvSpPr>
        <p:spPr>
          <a:xfrm>
            <a:off x="8539125" y="2760680"/>
            <a:ext cx="1385380" cy="3444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/>
            <a:r>
              <a:rPr lang="tr-TR" sz="20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Noisy</a:t>
            </a:r>
            <a:endParaRPr lang="tr-TR" sz="20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Yuvarlatılmış Dikdörtgen 23"/>
          <p:cNvSpPr/>
          <p:nvPr/>
        </p:nvSpPr>
        <p:spPr>
          <a:xfrm>
            <a:off x="8596838" y="3131004"/>
            <a:ext cx="1269955" cy="349743"/>
          </a:xfrm>
          <a:prstGeom prst="roundRect">
            <a:avLst/>
          </a:prstGeom>
          <a:solidFill>
            <a:srgbClr val="BDF6FF"/>
          </a:solidFill>
          <a:ln w="25400" cap="flat" cmpd="sng" algn="ctr">
            <a:solidFill>
              <a:srgbClr val="0097B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5" name="Unvan 2"/>
          <p:cNvSpPr txBox="1">
            <a:spLocks/>
          </p:cNvSpPr>
          <p:nvPr/>
        </p:nvSpPr>
        <p:spPr>
          <a:xfrm>
            <a:off x="8634256" y="3179676"/>
            <a:ext cx="1195118" cy="2704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>
              <a:buClr>
                <a:srgbClr val="383535"/>
              </a:buClr>
            </a:pPr>
            <a:r>
              <a:rPr lang="tr-TR" sz="18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Gürültülü</a:t>
            </a:r>
            <a:endParaRPr lang="tr-TR" sz="18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" name="Yuvarlatılmış Dikdörtgen 25"/>
          <p:cNvSpPr/>
          <p:nvPr/>
        </p:nvSpPr>
        <p:spPr>
          <a:xfrm>
            <a:off x="9961923" y="2744818"/>
            <a:ext cx="1462670" cy="370324"/>
          </a:xfrm>
          <a:prstGeom prst="roundRect">
            <a:avLst/>
          </a:prstGeom>
          <a:solidFill>
            <a:srgbClr val="43E4FF"/>
          </a:solidFill>
          <a:ln w="25400" cap="flat" cmpd="sng" algn="ctr">
            <a:solidFill>
              <a:srgbClr val="0097B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7" name="Unvan 2"/>
          <p:cNvSpPr txBox="1">
            <a:spLocks/>
          </p:cNvSpPr>
          <p:nvPr/>
        </p:nvSpPr>
        <p:spPr>
          <a:xfrm>
            <a:off x="10000568" y="2760680"/>
            <a:ext cx="1385380" cy="3444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/>
            <a:r>
              <a:rPr lang="tr-TR" sz="20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Quiet</a:t>
            </a:r>
            <a:endParaRPr lang="tr-TR" sz="20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" name="Yuvarlatılmış Dikdörtgen 27"/>
          <p:cNvSpPr/>
          <p:nvPr/>
        </p:nvSpPr>
        <p:spPr>
          <a:xfrm>
            <a:off x="10058281" y="3131004"/>
            <a:ext cx="1269955" cy="349743"/>
          </a:xfrm>
          <a:prstGeom prst="roundRect">
            <a:avLst/>
          </a:prstGeom>
          <a:solidFill>
            <a:srgbClr val="BDF6FF"/>
          </a:solidFill>
          <a:ln w="25400" cap="flat" cmpd="sng" algn="ctr">
            <a:solidFill>
              <a:srgbClr val="0097B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9" name="Unvan 2"/>
          <p:cNvSpPr txBox="1">
            <a:spLocks/>
          </p:cNvSpPr>
          <p:nvPr/>
        </p:nvSpPr>
        <p:spPr>
          <a:xfrm>
            <a:off x="10095699" y="3179676"/>
            <a:ext cx="1195118" cy="2704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>
              <a:buClr>
                <a:srgbClr val="383535"/>
              </a:buClr>
            </a:pPr>
            <a:r>
              <a:rPr lang="tr-TR" sz="18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Sessiz</a:t>
            </a:r>
            <a:endParaRPr lang="tr-TR" sz="18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" name="Yuvarlatılmış Dikdörtgen 29"/>
          <p:cNvSpPr/>
          <p:nvPr/>
        </p:nvSpPr>
        <p:spPr>
          <a:xfrm>
            <a:off x="655998" y="5592793"/>
            <a:ext cx="1462670" cy="370324"/>
          </a:xfrm>
          <a:prstGeom prst="roundRect">
            <a:avLst/>
          </a:prstGeom>
          <a:solidFill>
            <a:srgbClr val="43E4FF"/>
          </a:solidFill>
          <a:ln w="25400" cap="flat" cmpd="sng" algn="ctr">
            <a:solidFill>
              <a:srgbClr val="0097B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1" name="Unvan 2"/>
          <p:cNvSpPr txBox="1">
            <a:spLocks/>
          </p:cNvSpPr>
          <p:nvPr/>
        </p:nvSpPr>
        <p:spPr>
          <a:xfrm>
            <a:off x="694643" y="5608655"/>
            <a:ext cx="1385380" cy="3444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/>
            <a:r>
              <a:rPr lang="tr-TR" sz="20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Expensive</a:t>
            </a:r>
            <a:endParaRPr lang="tr-TR" sz="20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2" name="Yuvarlatılmış Dikdörtgen 31"/>
          <p:cNvSpPr/>
          <p:nvPr/>
        </p:nvSpPr>
        <p:spPr>
          <a:xfrm>
            <a:off x="752356" y="5978979"/>
            <a:ext cx="1269955" cy="349743"/>
          </a:xfrm>
          <a:prstGeom prst="roundRect">
            <a:avLst/>
          </a:prstGeom>
          <a:solidFill>
            <a:srgbClr val="BDF6FF"/>
          </a:solidFill>
          <a:ln w="25400" cap="flat" cmpd="sng" algn="ctr">
            <a:solidFill>
              <a:srgbClr val="0097B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3" name="Unvan 2"/>
          <p:cNvSpPr txBox="1">
            <a:spLocks/>
          </p:cNvSpPr>
          <p:nvPr/>
        </p:nvSpPr>
        <p:spPr>
          <a:xfrm>
            <a:off x="789774" y="6027651"/>
            <a:ext cx="1195118" cy="2704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>
              <a:buClr>
                <a:srgbClr val="383535"/>
              </a:buClr>
            </a:pPr>
            <a:r>
              <a:rPr lang="tr-TR" sz="18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Pahalı</a:t>
            </a:r>
            <a:endParaRPr lang="tr-TR" sz="18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4" name="Yuvarlatılmış Dikdörtgen 33"/>
          <p:cNvSpPr/>
          <p:nvPr/>
        </p:nvSpPr>
        <p:spPr>
          <a:xfrm>
            <a:off x="2117441" y="5592793"/>
            <a:ext cx="1462670" cy="370324"/>
          </a:xfrm>
          <a:prstGeom prst="roundRect">
            <a:avLst/>
          </a:prstGeom>
          <a:solidFill>
            <a:srgbClr val="43E4FF"/>
          </a:solidFill>
          <a:ln w="25400" cap="flat" cmpd="sng" algn="ctr">
            <a:solidFill>
              <a:srgbClr val="0097B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5" name="Unvan 2"/>
          <p:cNvSpPr txBox="1">
            <a:spLocks/>
          </p:cNvSpPr>
          <p:nvPr/>
        </p:nvSpPr>
        <p:spPr>
          <a:xfrm>
            <a:off x="2156086" y="5608655"/>
            <a:ext cx="1385380" cy="3444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/>
            <a:r>
              <a:rPr lang="tr-TR" sz="20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Cheap</a:t>
            </a:r>
            <a:endParaRPr lang="tr-TR" sz="20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6" name="Yuvarlatılmış Dikdörtgen 35"/>
          <p:cNvSpPr/>
          <p:nvPr/>
        </p:nvSpPr>
        <p:spPr>
          <a:xfrm>
            <a:off x="2213799" y="5978979"/>
            <a:ext cx="1269955" cy="349743"/>
          </a:xfrm>
          <a:prstGeom prst="roundRect">
            <a:avLst/>
          </a:prstGeom>
          <a:solidFill>
            <a:srgbClr val="BDF6FF"/>
          </a:solidFill>
          <a:ln w="25400" cap="flat" cmpd="sng" algn="ctr">
            <a:solidFill>
              <a:srgbClr val="0097B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7" name="Unvan 2"/>
          <p:cNvSpPr txBox="1">
            <a:spLocks/>
          </p:cNvSpPr>
          <p:nvPr/>
        </p:nvSpPr>
        <p:spPr>
          <a:xfrm>
            <a:off x="2251217" y="6027651"/>
            <a:ext cx="1195118" cy="2704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>
              <a:buClr>
                <a:srgbClr val="383535"/>
              </a:buClr>
            </a:pPr>
            <a:r>
              <a:rPr lang="tr-TR" sz="18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Ucuz</a:t>
            </a:r>
            <a:endParaRPr lang="tr-TR" sz="18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8" name="Yuvarlatılmış Dikdörtgen 37"/>
          <p:cNvSpPr/>
          <p:nvPr/>
        </p:nvSpPr>
        <p:spPr>
          <a:xfrm>
            <a:off x="4514713" y="5592793"/>
            <a:ext cx="1462670" cy="370324"/>
          </a:xfrm>
          <a:prstGeom prst="roundRect">
            <a:avLst/>
          </a:prstGeom>
          <a:solidFill>
            <a:srgbClr val="43E4FF"/>
          </a:solidFill>
          <a:ln w="25400" cap="flat" cmpd="sng" algn="ctr">
            <a:solidFill>
              <a:srgbClr val="0097B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9" name="Unvan 2"/>
          <p:cNvSpPr txBox="1">
            <a:spLocks/>
          </p:cNvSpPr>
          <p:nvPr/>
        </p:nvSpPr>
        <p:spPr>
          <a:xfrm>
            <a:off x="4553358" y="5608655"/>
            <a:ext cx="1385380" cy="3444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/>
            <a:r>
              <a:rPr lang="tr-TR" sz="20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Good</a:t>
            </a:r>
            <a:endParaRPr lang="tr-TR" sz="20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0" name="Yuvarlatılmış Dikdörtgen 39"/>
          <p:cNvSpPr/>
          <p:nvPr/>
        </p:nvSpPr>
        <p:spPr>
          <a:xfrm>
            <a:off x="4611071" y="5978979"/>
            <a:ext cx="1269955" cy="349743"/>
          </a:xfrm>
          <a:prstGeom prst="roundRect">
            <a:avLst/>
          </a:prstGeom>
          <a:solidFill>
            <a:srgbClr val="BDF6FF"/>
          </a:solidFill>
          <a:ln w="25400" cap="flat" cmpd="sng" algn="ctr">
            <a:solidFill>
              <a:srgbClr val="0097B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41" name="Unvan 2"/>
          <p:cNvSpPr txBox="1">
            <a:spLocks/>
          </p:cNvSpPr>
          <p:nvPr/>
        </p:nvSpPr>
        <p:spPr>
          <a:xfrm>
            <a:off x="4648489" y="6027651"/>
            <a:ext cx="1195118" cy="2704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>
              <a:buClr>
                <a:srgbClr val="383535"/>
              </a:buClr>
            </a:pPr>
            <a:r>
              <a:rPr lang="tr-TR" sz="18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İyi</a:t>
            </a:r>
            <a:endParaRPr lang="tr-TR" sz="18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2" name="Yuvarlatılmış Dikdörtgen 41"/>
          <p:cNvSpPr/>
          <p:nvPr/>
        </p:nvSpPr>
        <p:spPr>
          <a:xfrm>
            <a:off x="5976156" y="5592793"/>
            <a:ext cx="1462670" cy="370324"/>
          </a:xfrm>
          <a:prstGeom prst="roundRect">
            <a:avLst/>
          </a:prstGeom>
          <a:solidFill>
            <a:srgbClr val="43E4FF"/>
          </a:solidFill>
          <a:ln w="25400" cap="flat" cmpd="sng" algn="ctr">
            <a:solidFill>
              <a:srgbClr val="0097B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43" name="Unvan 2"/>
          <p:cNvSpPr txBox="1">
            <a:spLocks/>
          </p:cNvSpPr>
          <p:nvPr/>
        </p:nvSpPr>
        <p:spPr>
          <a:xfrm>
            <a:off x="6014801" y="5608655"/>
            <a:ext cx="1385380" cy="3444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/>
            <a:r>
              <a:rPr lang="tr-TR" sz="20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Bad</a:t>
            </a:r>
            <a:endParaRPr lang="tr-TR" sz="20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4" name="Yuvarlatılmış Dikdörtgen 43"/>
          <p:cNvSpPr/>
          <p:nvPr/>
        </p:nvSpPr>
        <p:spPr>
          <a:xfrm>
            <a:off x="6072514" y="5978979"/>
            <a:ext cx="1269955" cy="349743"/>
          </a:xfrm>
          <a:prstGeom prst="roundRect">
            <a:avLst/>
          </a:prstGeom>
          <a:solidFill>
            <a:srgbClr val="BDF6FF"/>
          </a:solidFill>
          <a:ln w="25400" cap="flat" cmpd="sng" algn="ctr">
            <a:solidFill>
              <a:srgbClr val="0097B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45" name="Unvan 2"/>
          <p:cNvSpPr txBox="1">
            <a:spLocks/>
          </p:cNvSpPr>
          <p:nvPr/>
        </p:nvSpPr>
        <p:spPr>
          <a:xfrm>
            <a:off x="6109932" y="6027651"/>
            <a:ext cx="1195118" cy="2704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>
              <a:buClr>
                <a:srgbClr val="383535"/>
              </a:buClr>
            </a:pPr>
            <a:r>
              <a:rPr lang="tr-TR" sz="18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Kötü</a:t>
            </a:r>
            <a:endParaRPr lang="tr-TR" sz="18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6" name="Yuvarlatılmış Dikdörtgen 45"/>
          <p:cNvSpPr/>
          <p:nvPr/>
        </p:nvSpPr>
        <p:spPr>
          <a:xfrm>
            <a:off x="8500480" y="5592793"/>
            <a:ext cx="1462670" cy="370324"/>
          </a:xfrm>
          <a:prstGeom prst="roundRect">
            <a:avLst/>
          </a:prstGeom>
          <a:solidFill>
            <a:srgbClr val="43E4FF"/>
          </a:solidFill>
          <a:ln w="25400" cap="flat" cmpd="sng" algn="ctr">
            <a:solidFill>
              <a:srgbClr val="0097B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47" name="Unvan 2"/>
          <p:cNvSpPr txBox="1">
            <a:spLocks/>
          </p:cNvSpPr>
          <p:nvPr/>
        </p:nvSpPr>
        <p:spPr>
          <a:xfrm>
            <a:off x="8539125" y="5608655"/>
            <a:ext cx="1385380" cy="3444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/>
            <a:r>
              <a:rPr lang="tr-TR" sz="20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Beautiful</a:t>
            </a:r>
            <a:endParaRPr lang="tr-TR" sz="20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8" name="Yuvarlatılmış Dikdörtgen 47"/>
          <p:cNvSpPr/>
          <p:nvPr/>
        </p:nvSpPr>
        <p:spPr>
          <a:xfrm>
            <a:off x="8596838" y="5978979"/>
            <a:ext cx="1269955" cy="349743"/>
          </a:xfrm>
          <a:prstGeom prst="roundRect">
            <a:avLst/>
          </a:prstGeom>
          <a:solidFill>
            <a:srgbClr val="BDF6FF"/>
          </a:solidFill>
          <a:ln w="25400" cap="flat" cmpd="sng" algn="ctr">
            <a:solidFill>
              <a:srgbClr val="0097B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49" name="Unvan 2"/>
          <p:cNvSpPr txBox="1">
            <a:spLocks/>
          </p:cNvSpPr>
          <p:nvPr/>
        </p:nvSpPr>
        <p:spPr>
          <a:xfrm>
            <a:off x="8634256" y="6027651"/>
            <a:ext cx="1195118" cy="2704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>
              <a:buClr>
                <a:srgbClr val="383535"/>
              </a:buClr>
            </a:pPr>
            <a:r>
              <a:rPr lang="tr-TR" sz="18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Güzel</a:t>
            </a:r>
            <a:endParaRPr lang="tr-TR" sz="18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0" name="Yuvarlatılmış Dikdörtgen 49"/>
          <p:cNvSpPr/>
          <p:nvPr/>
        </p:nvSpPr>
        <p:spPr>
          <a:xfrm>
            <a:off x="9961923" y="5592793"/>
            <a:ext cx="1462670" cy="370324"/>
          </a:xfrm>
          <a:prstGeom prst="roundRect">
            <a:avLst/>
          </a:prstGeom>
          <a:solidFill>
            <a:srgbClr val="43E4FF"/>
          </a:solidFill>
          <a:ln w="25400" cap="flat" cmpd="sng" algn="ctr">
            <a:solidFill>
              <a:srgbClr val="0097B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51" name="Unvan 2"/>
          <p:cNvSpPr txBox="1">
            <a:spLocks/>
          </p:cNvSpPr>
          <p:nvPr/>
        </p:nvSpPr>
        <p:spPr>
          <a:xfrm>
            <a:off x="10000568" y="5608655"/>
            <a:ext cx="1385380" cy="3444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/>
            <a:r>
              <a:rPr lang="tr-TR" sz="20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Ugly</a:t>
            </a:r>
            <a:endParaRPr lang="tr-TR" sz="20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2" name="Yuvarlatılmış Dikdörtgen 51"/>
          <p:cNvSpPr/>
          <p:nvPr/>
        </p:nvSpPr>
        <p:spPr>
          <a:xfrm>
            <a:off x="10058281" y="5978979"/>
            <a:ext cx="1269955" cy="349743"/>
          </a:xfrm>
          <a:prstGeom prst="roundRect">
            <a:avLst/>
          </a:prstGeom>
          <a:solidFill>
            <a:srgbClr val="BDF6FF"/>
          </a:solidFill>
          <a:ln w="25400" cap="flat" cmpd="sng" algn="ctr">
            <a:solidFill>
              <a:srgbClr val="0097B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53" name="Unvan 2"/>
          <p:cNvSpPr txBox="1">
            <a:spLocks/>
          </p:cNvSpPr>
          <p:nvPr/>
        </p:nvSpPr>
        <p:spPr>
          <a:xfrm>
            <a:off x="10095699" y="6027651"/>
            <a:ext cx="1195118" cy="2704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>
              <a:buClr>
                <a:srgbClr val="383535"/>
              </a:buClr>
            </a:pPr>
            <a:r>
              <a:rPr lang="tr-TR" sz="18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Çirkin</a:t>
            </a:r>
            <a:endParaRPr lang="tr-TR" sz="18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3333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2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2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2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2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2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2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2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2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2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2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2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" dur="2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 animBg="1"/>
      <p:bldP spid="5" grpId="0"/>
      <p:bldP spid="10" grpId="0" animBg="1"/>
      <p:bldP spid="11" grpId="0"/>
      <p:bldP spid="12" grpId="0" animBg="1"/>
      <p:bldP spid="13" grpId="0"/>
      <p:bldP spid="14" grpId="0" animBg="1"/>
      <p:bldP spid="15" grpId="0"/>
      <p:bldP spid="16" grpId="0" animBg="1"/>
      <p:bldP spid="17" grpId="0"/>
      <p:bldP spid="18" grpId="0" animBg="1"/>
      <p:bldP spid="19" grpId="0"/>
      <p:bldP spid="20" grpId="0" animBg="1"/>
      <p:bldP spid="21" grpId="0"/>
      <p:bldP spid="22" grpId="0" animBg="1"/>
      <p:bldP spid="23" grpId="0"/>
      <p:bldP spid="24" grpId="0" animBg="1"/>
      <p:bldP spid="25" grpId="0"/>
      <p:bldP spid="26" grpId="0" animBg="1"/>
      <p:bldP spid="27" grpId="0"/>
      <p:bldP spid="28" grpId="0" animBg="1"/>
      <p:bldP spid="29" grpId="0"/>
      <p:bldP spid="30" grpId="0" animBg="1"/>
      <p:bldP spid="31" grpId="0"/>
      <p:bldP spid="32" grpId="0" animBg="1"/>
      <p:bldP spid="33" grpId="0"/>
      <p:bldP spid="34" grpId="0" animBg="1"/>
      <p:bldP spid="35" grpId="0"/>
      <p:bldP spid="36" grpId="0" animBg="1"/>
      <p:bldP spid="37" grpId="0"/>
      <p:bldP spid="38" grpId="0" animBg="1"/>
      <p:bldP spid="39" grpId="0"/>
      <p:bldP spid="40" grpId="0" animBg="1"/>
      <p:bldP spid="41" grpId="0"/>
      <p:bldP spid="42" grpId="0" animBg="1"/>
      <p:bldP spid="43" grpId="0"/>
      <p:bldP spid="44" grpId="0" animBg="1"/>
      <p:bldP spid="45" grpId="0"/>
      <p:bldP spid="46" grpId="0" animBg="1"/>
      <p:bldP spid="47" grpId="0"/>
      <p:bldP spid="48" grpId="0" animBg="1"/>
      <p:bldP spid="49" grpId="0"/>
      <p:bldP spid="50" grpId="0" animBg="1"/>
      <p:bldP spid="51" grpId="0"/>
      <p:bldP spid="52" grpId="0" animBg="1"/>
      <p:bldP spid="5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uvarlatılmış Dikdörtgen 1"/>
          <p:cNvSpPr/>
          <p:nvPr/>
        </p:nvSpPr>
        <p:spPr>
          <a:xfrm>
            <a:off x="827448" y="2278093"/>
            <a:ext cx="1462670" cy="370324"/>
          </a:xfrm>
          <a:prstGeom prst="roundRect">
            <a:avLst/>
          </a:prstGeom>
          <a:solidFill>
            <a:srgbClr val="43E4FF"/>
          </a:solidFill>
          <a:ln w="25400" cap="flat" cmpd="sng" algn="ctr">
            <a:solidFill>
              <a:srgbClr val="0097B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" name="Unvan 2"/>
          <p:cNvSpPr txBox="1">
            <a:spLocks/>
          </p:cNvSpPr>
          <p:nvPr/>
        </p:nvSpPr>
        <p:spPr>
          <a:xfrm>
            <a:off x="866093" y="2293955"/>
            <a:ext cx="1385380" cy="3444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/>
            <a:r>
              <a:rPr lang="tr-TR" sz="20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Happy</a:t>
            </a:r>
            <a:endParaRPr lang="tr-TR" sz="20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Yuvarlatılmış Dikdörtgen 3"/>
          <p:cNvSpPr/>
          <p:nvPr/>
        </p:nvSpPr>
        <p:spPr>
          <a:xfrm>
            <a:off x="923806" y="2664279"/>
            <a:ext cx="1269955" cy="349743"/>
          </a:xfrm>
          <a:prstGeom prst="roundRect">
            <a:avLst/>
          </a:prstGeom>
          <a:solidFill>
            <a:srgbClr val="BDF6FF"/>
          </a:solidFill>
          <a:ln w="25400" cap="flat" cmpd="sng" algn="ctr">
            <a:solidFill>
              <a:srgbClr val="0097B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5" name="Unvan 2"/>
          <p:cNvSpPr txBox="1">
            <a:spLocks/>
          </p:cNvSpPr>
          <p:nvPr/>
        </p:nvSpPr>
        <p:spPr>
          <a:xfrm>
            <a:off x="961224" y="2712951"/>
            <a:ext cx="1195118" cy="2704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>
              <a:buClr>
                <a:srgbClr val="383535"/>
              </a:buClr>
            </a:pPr>
            <a:r>
              <a:rPr lang="tr-TR" sz="18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Mutlu</a:t>
            </a:r>
            <a:endParaRPr lang="tr-TR" sz="18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Yuvarlatılmış Dikdörtgen 5"/>
          <p:cNvSpPr/>
          <p:nvPr/>
        </p:nvSpPr>
        <p:spPr>
          <a:xfrm>
            <a:off x="2288891" y="2278093"/>
            <a:ext cx="1462670" cy="370324"/>
          </a:xfrm>
          <a:prstGeom prst="roundRect">
            <a:avLst/>
          </a:prstGeom>
          <a:solidFill>
            <a:srgbClr val="43E4FF"/>
          </a:solidFill>
          <a:ln w="25400" cap="flat" cmpd="sng" algn="ctr">
            <a:solidFill>
              <a:srgbClr val="0097B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7" name="Unvan 2"/>
          <p:cNvSpPr txBox="1">
            <a:spLocks/>
          </p:cNvSpPr>
          <p:nvPr/>
        </p:nvSpPr>
        <p:spPr>
          <a:xfrm>
            <a:off x="2327536" y="2293955"/>
            <a:ext cx="1385380" cy="3444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/>
            <a:r>
              <a:rPr lang="tr-TR" sz="20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Sad</a:t>
            </a:r>
            <a:endParaRPr lang="tr-TR" sz="20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Yuvarlatılmış Dikdörtgen 7"/>
          <p:cNvSpPr/>
          <p:nvPr/>
        </p:nvSpPr>
        <p:spPr>
          <a:xfrm>
            <a:off x="2385249" y="2664279"/>
            <a:ext cx="1269955" cy="349743"/>
          </a:xfrm>
          <a:prstGeom prst="roundRect">
            <a:avLst/>
          </a:prstGeom>
          <a:solidFill>
            <a:srgbClr val="BDF6FF"/>
          </a:solidFill>
          <a:ln w="25400" cap="flat" cmpd="sng" algn="ctr">
            <a:solidFill>
              <a:srgbClr val="0097B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9" name="Unvan 2"/>
          <p:cNvSpPr txBox="1">
            <a:spLocks/>
          </p:cNvSpPr>
          <p:nvPr/>
        </p:nvSpPr>
        <p:spPr>
          <a:xfrm>
            <a:off x="2422667" y="2712951"/>
            <a:ext cx="1195118" cy="2704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>
              <a:buClr>
                <a:srgbClr val="383535"/>
              </a:buClr>
            </a:pPr>
            <a:r>
              <a:rPr lang="tr-TR" sz="18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Üzgün</a:t>
            </a:r>
            <a:endParaRPr lang="tr-TR" sz="18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Yuvarlatılmış Dikdörtgen 9"/>
          <p:cNvSpPr/>
          <p:nvPr/>
        </p:nvSpPr>
        <p:spPr>
          <a:xfrm>
            <a:off x="4717134" y="2278093"/>
            <a:ext cx="1462670" cy="370324"/>
          </a:xfrm>
          <a:prstGeom prst="roundRect">
            <a:avLst/>
          </a:prstGeom>
          <a:solidFill>
            <a:srgbClr val="43E4FF"/>
          </a:solidFill>
          <a:ln w="25400" cap="flat" cmpd="sng" algn="ctr">
            <a:solidFill>
              <a:srgbClr val="0097B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1" name="Unvan 2"/>
          <p:cNvSpPr txBox="1">
            <a:spLocks/>
          </p:cNvSpPr>
          <p:nvPr/>
        </p:nvSpPr>
        <p:spPr>
          <a:xfrm>
            <a:off x="4755779" y="2293955"/>
            <a:ext cx="1385380" cy="3444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/>
            <a:r>
              <a:rPr lang="tr-TR" sz="20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Fat</a:t>
            </a:r>
            <a:endParaRPr lang="tr-TR" sz="20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Yuvarlatılmış Dikdörtgen 11"/>
          <p:cNvSpPr/>
          <p:nvPr/>
        </p:nvSpPr>
        <p:spPr>
          <a:xfrm>
            <a:off x="4813492" y="2664279"/>
            <a:ext cx="1269955" cy="349743"/>
          </a:xfrm>
          <a:prstGeom prst="roundRect">
            <a:avLst/>
          </a:prstGeom>
          <a:solidFill>
            <a:srgbClr val="BDF6FF"/>
          </a:solidFill>
          <a:ln w="25400" cap="flat" cmpd="sng" algn="ctr">
            <a:solidFill>
              <a:srgbClr val="0097B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3" name="Unvan 2"/>
          <p:cNvSpPr txBox="1">
            <a:spLocks/>
          </p:cNvSpPr>
          <p:nvPr/>
        </p:nvSpPr>
        <p:spPr>
          <a:xfrm>
            <a:off x="4850910" y="2712951"/>
            <a:ext cx="1195118" cy="2704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>
              <a:buClr>
                <a:srgbClr val="383535"/>
              </a:buClr>
            </a:pPr>
            <a:r>
              <a:rPr lang="tr-TR" sz="18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Şişman</a:t>
            </a:r>
            <a:endParaRPr lang="tr-TR" sz="18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Yuvarlatılmış Dikdörtgen 13"/>
          <p:cNvSpPr/>
          <p:nvPr/>
        </p:nvSpPr>
        <p:spPr>
          <a:xfrm>
            <a:off x="6178577" y="2278093"/>
            <a:ext cx="1462670" cy="370324"/>
          </a:xfrm>
          <a:prstGeom prst="roundRect">
            <a:avLst/>
          </a:prstGeom>
          <a:solidFill>
            <a:srgbClr val="43E4FF"/>
          </a:solidFill>
          <a:ln w="25400" cap="flat" cmpd="sng" algn="ctr">
            <a:solidFill>
              <a:srgbClr val="0097B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5" name="Unvan 2"/>
          <p:cNvSpPr txBox="1">
            <a:spLocks/>
          </p:cNvSpPr>
          <p:nvPr/>
        </p:nvSpPr>
        <p:spPr>
          <a:xfrm>
            <a:off x="6217222" y="2293955"/>
            <a:ext cx="1385380" cy="3444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/>
            <a:r>
              <a:rPr lang="tr-TR" sz="20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Slim</a:t>
            </a:r>
            <a:endParaRPr lang="tr-TR" sz="20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Yuvarlatılmış Dikdörtgen 15"/>
          <p:cNvSpPr/>
          <p:nvPr/>
        </p:nvSpPr>
        <p:spPr>
          <a:xfrm>
            <a:off x="6274935" y="2664279"/>
            <a:ext cx="1269955" cy="349743"/>
          </a:xfrm>
          <a:prstGeom prst="roundRect">
            <a:avLst/>
          </a:prstGeom>
          <a:solidFill>
            <a:srgbClr val="BDF6FF"/>
          </a:solidFill>
          <a:ln w="25400" cap="flat" cmpd="sng" algn="ctr">
            <a:solidFill>
              <a:srgbClr val="0097B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7" name="Unvan 2"/>
          <p:cNvSpPr txBox="1">
            <a:spLocks/>
          </p:cNvSpPr>
          <p:nvPr/>
        </p:nvSpPr>
        <p:spPr>
          <a:xfrm>
            <a:off x="6312353" y="2712951"/>
            <a:ext cx="1195118" cy="2704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>
              <a:buClr>
                <a:srgbClr val="383535"/>
              </a:buClr>
            </a:pPr>
            <a:r>
              <a:rPr lang="tr-TR" sz="18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Zayıf</a:t>
            </a:r>
            <a:endParaRPr lang="tr-TR" sz="18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Yuvarlatılmış Dikdörtgen 17"/>
          <p:cNvSpPr/>
          <p:nvPr/>
        </p:nvSpPr>
        <p:spPr>
          <a:xfrm>
            <a:off x="8500736" y="2278093"/>
            <a:ext cx="1462670" cy="370324"/>
          </a:xfrm>
          <a:prstGeom prst="roundRect">
            <a:avLst/>
          </a:prstGeom>
          <a:solidFill>
            <a:srgbClr val="43E4FF"/>
          </a:solidFill>
          <a:ln w="25400" cap="flat" cmpd="sng" algn="ctr">
            <a:solidFill>
              <a:srgbClr val="0097B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9" name="Unvan 2"/>
          <p:cNvSpPr txBox="1">
            <a:spLocks/>
          </p:cNvSpPr>
          <p:nvPr/>
        </p:nvSpPr>
        <p:spPr>
          <a:xfrm>
            <a:off x="8539381" y="2293955"/>
            <a:ext cx="1385380" cy="3444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/>
            <a:r>
              <a:rPr lang="tr-TR" sz="20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Cold</a:t>
            </a:r>
            <a:endParaRPr lang="tr-TR" sz="20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Yuvarlatılmış Dikdörtgen 19"/>
          <p:cNvSpPr/>
          <p:nvPr/>
        </p:nvSpPr>
        <p:spPr>
          <a:xfrm>
            <a:off x="8597094" y="2664279"/>
            <a:ext cx="1269955" cy="349743"/>
          </a:xfrm>
          <a:prstGeom prst="roundRect">
            <a:avLst/>
          </a:prstGeom>
          <a:solidFill>
            <a:srgbClr val="BDF6FF"/>
          </a:solidFill>
          <a:ln w="25400" cap="flat" cmpd="sng" algn="ctr">
            <a:solidFill>
              <a:srgbClr val="0097B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1" name="Unvan 2"/>
          <p:cNvSpPr txBox="1">
            <a:spLocks/>
          </p:cNvSpPr>
          <p:nvPr/>
        </p:nvSpPr>
        <p:spPr>
          <a:xfrm>
            <a:off x="8634512" y="2712951"/>
            <a:ext cx="1195118" cy="2704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>
              <a:buClr>
                <a:srgbClr val="383535"/>
              </a:buClr>
            </a:pPr>
            <a:r>
              <a:rPr lang="tr-TR" sz="18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Soğuk</a:t>
            </a:r>
            <a:endParaRPr lang="tr-TR" sz="18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Yuvarlatılmış Dikdörtgen 21"/>
          <p:cNvSpPr/>
          <p:nvPr/>
        </p:nvSpPr>
        <p:spPr>
          <a:xfrm>
            <a:off x="9962179" y="2278093"/>
            <a:ext cx="1462670" cy="370324"/>
          </a:xfrm>
          <a:prstGeom prst="roundRect">
            <a:avLst/>
          </a:prstGeom>
          <a:solidFill>
            <a:srgbClr val="43E4FF"/>
          </a:solidFill>
          <a:ln w="25400" cap="flat" cmpd="sng" algn="ctr">
            <a:solidFill>
              <a:srgbClr val="0097B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3" name="Unvan 2"/>
          <p:cNvSpPr txBox="1">
            <a:spLocks/>
          </p:cNvSpPr>
          <p:nvPr/>
        </p:nvSpPr>
        <p:spPr>
          <a:xfrm>
            <a:off x="10000824" y="2293955"/>
            <a:ext cx="1385380" cy="3444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/>
            <a:r>
              <a:rPr lang="tr-TR" sz="20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Hot</a:t>
            </a:r>
            <a:endParaRPr lang="tr-TR" sz="20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Yuvarlatılmış Dikdörtgen 23"/>
          <p:cNvSpPr/>
          <p:nvPr/>
        </p:nvSpPr>
        <p:spPr>
          <a:xfrm>
            <a:off x="10058537" y="2664279"/>
            <a:ext cx="1269955" cy="349743"/>
          </a:xfrm>
          <a:prstGeom prst="roundRect">
            <a:avLst/>
          </a:prstGeom>
          <a:solidFill>
            <a:srgbClr val="BDF6FF"/>
          </a:solidFill>
          <a:ln w="25400" cap="flat" cmpd="sng" algn="ctr">
            <a:solidFill>
              <a:srgbClr val="0097B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5" name="Unvan 2"/>
          <p:cNvSpPr txBox="1">
            <a:spLocks/>
          </p:cNvSpPr>
          <p:nvPr/>
        </p:nvSpPr>
        <p:spPr>
          <a:xfrm>
            <a:off x="10095955" y="2712951"/>
            <a:ext cx="1195118" cy="2704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>
              <a:buClr>
                <a:srgbClr val="383535"/>
              </a:buClr>
            </a:pPr>
            <a:r>
              <a:rPr lang="tr-TR" sz="18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Sıcak</a:t>
            </a:r>
            <a:endParaRPr lang="tr-TR" sz="18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" name="Yuvarlatılmış Dikdörtgen 25"/>
          <p:cNvSpPr/>
          <p:nvPr/>
        </p:nvSpPr>
        <p:spPr>
          <a:xfrm>
            <a:off x="827448" y="5480530"/>
            <a:ext cx="1462670" cy="370324"/>
          </a:xfrm>
          <a:prstGeom prst="roundRect">
            <a:avLst/>
          </a:prstGeom>
          <a:solidFill>
            <a:srgbClr val="43E4FF"/>
          </a:solidFill>
          <a:ln w="25400" cap="flat" cmpd="sng" algn="ctr">
            <a:solidFill>
              <a:srgbClr val="0097B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7" name="Unvan 2"/>
          <p:cNvSpPr txBox="1">
            <a:spLocks/>
          </p:cNvSpPr>
          <p:nvPr/>
        </p:nvSpPr>
        <p:spPr>
          <a:xfrm>
            <a:off x="866093" y="5496392"/>
            <a:ext cx="1385380" cy="3444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/>
            <a:r>
              <a:rPr lang="tr-TR" sz="20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Young</a:t>
            </a:r>
            <a:endParaRPr lang="tr-TR" sz="20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" name="Yuvarlatılmış Dikdörtgen 27"/>
          <p:cNvSpPr/>
          <p:nvPr/>
        </p:nvSpPr>
        <p:spPr>
          <a:xfrm>
            <a:off x="923806" y="5866716"/>
            <a:ext cx="1269955" cy="349743"/>
          </a:xfrm>
          <a:prstGeom prst="roundRect">
            <a:avLst/>
          </a:prstGeom>
          <a:solidFill>
            <a:srgbClr val="BDF6FF"/>
          </a:solidFill>
          <a:ln w="25400" cap="flat" cmpd="sng" algn="ctr">
            <a:solidFill>
              <a:srgbClr val="0097B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9" name="Unvan 2"/>
          <p:cNvSpPr txBox="1">
            <a:spLocks/>
          </p:cNvSpPr>
          <p:nvPr/>
        </p:nvSpPr>
        <p:spPr>
          <a:xfrm>
            <a:off x="961224" y="5915388"/>
            <a:ext cx="1195118" cy="2704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>
              <a:buClr>
                <a:srgbClr val="383535"/>
              </a:buClr>
            </a:pPr>
            <a:r>
              <a:rPr lang="tr-TR" sz="18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Genç</a:t>
            </a:r>
            <a:endParaRPr lang="tr-TR" sz="18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" name="Yuvarlatılmış Dikdörtgen 29"/>
          <p:cNvSpPr/>
          <p:nvPr/>
        </p:nvSpPr>
        <p:spPr>
          <a:xfrm>
            <a:off x="2288891" y="5480530"/>
            <a:ext cx="1462670" cy="370324"/>
          </a:xfrm>
          <a:prstGeom prst="roundRect">
            <a:avLst/>
          </a:prstGeom>
          <a:solidFill>
            <a:srgbClr val="43E4FF"/>
          </a:solidFill>
          <a:ln w="25400" cap="flat" cmpd="sng" algn="ctr">
            <a:solidFill>
              <a:srgbClr val="0097B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1" name="Unvan 2"/>
          <p:cNvSpPr txBox="1">
            <a:spLocks/>
          </p:cNvSpPr>
          <p:nvPr/>
        </p:nvSpPr>
        <p:spPr>
          <a:xfrm>
            <a:off x="2327536" y="5496392"/>
            <a:ext cx="1385380" cy="3444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/>
            <a:r>
              <a:rPr lang="tr-TR" sz="20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Old</a:t>
            </a:r>
            <a:endParaRPr lang="tr-TR" sz="20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2" name="Yuvarlatılmış Dikdörtgen 31"/>
          <p:cNvSpPr/>
          <p:nvPr/>
        </p:nvSpPr>
        <p:spPr>
          <a:xfrm>
            <a:off x="2385249" y="5866716"/>
            <a:ext cx="1269955" cy="349743"/>
          </a:xfrm>
          <a:prstGeom prst="roundRect">
            <a:avLst/>
          </a:prstGeom>
          <a:solidFill>
            <a:srgbClr val="BDF6FF"/>
          </a:solidFill>
          <a:ln w="25400" cap="flat" cmpd="sng" algn="ctr">
            <a:solidFill>
              <a:srgbClr val="0097B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3" name="Unvan 2"/>
          <p:cNvSpPr txBox="1">
            <a:spLocks/>
          </p:cNvSpPr>
          <p:nvPr/>
        </p:nvSpPr>
        <p:spPr>
          <a:xfrm>
            <a:off x="2422667" y="5915388"/>
            <a:ext cx="1195118" cy="2704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>
              <a:buClr>
                <a:srgbClr val="383535"/>
              </a:buClr>
            </a:pPr>
            <a:r>
              <a:rPr lang="tr-TR" sz="18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Yaşlı</a:t>
            </a:r>
            <a:endParaRPr lang="tr-TR" sz="18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4" name="Yuvarlatılmış Dikdörtgen 33"/>
          <p:cNvSpPr/>
          <p:nvPr/>
        </p:nvSpPr>
        <p:spPr>
          <a:xfrm>
            <a:off x="4583359" y="5480530"/>
            <a:ext cx="1462670" cy="370324"/>
          </a:xfrm>
          <a:prstGeom prst="roundRect">
            <a:avLst/>
          </a:prstGeom>
          <a:solidFill>
            <a:srgbClr val="43E4FF"/>
          </a:solidFill>
          <a:ln w="25400" cap="flat" cmpd="sng" algn="ctr">
            <a:solidFill>
              <a:srgbClr val="0097B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5" name="Unvan 2"/>
          <p:cNvSpPr txBox="1">
            <a:spLocks/>
          </p:cNvSpPr>
          <p:nvPr/>
        </p:nvSpPr>
        <p:spPr>
          <a:xfrm>
            <a:off x="4622004" y="5496392"/>
            <a:ext cx="1385380" cy="3444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/>
            <a:r>
              <a:rPr lang="tr-TR" sz="20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Modern</a:t>
            </a:r>
            <a:endParaRPr lang="tr-TR" sz="20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6" name="Yuvarlatılmış Dikdörtgen 35"/>
          <p:cNvSpPr/>
          <p:nvPr/>
        </p:nvSpPr>
        <p:spPr>
          <a:xfrm>
            <a:off x="4679717" y="5866716"/>
            <a:ext cx="1269955" cy="349743"/>
          </a:xfrm>
          <a:prstGeom prst="roundRect">
            <a:avLst/>
          </a:prstGeom>
          <a:solidFill>
            <a:srgbClr val="BDF6FF"/>
          </a:solidFill>
          <a:ln w="25400" cap="flat" cmpd="sng" algn="ctr">
            <a:solidFill>
              <a:srgbClr val="0097B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7" name="Unvan 2"/>
          <p:cNvSpPr txBox="1">
            <a:spLocks/>
          </p:cNvSpPr>
          <p:nvPr/>
        </p:nvSpPr>
        <p:spPr>
          <a:xfrm>
            <a:off x="4717135" y="5915388"/>
            <a:ext cx="1195118" cy="2704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>
              <a:buClr>
                <a:srgbClr val="383535"/>
              </a:buClr>
            </a:pPr>
            <a:r>
              <a:rPr lang="tr-TR" sz="18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Modern</a:t>
            </a:r>
            <a:endParaRPr lang="tr-TR" sz="18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8" name="Yuvarlatılmış Dikdörtgen 37"/>
          <p:cNvSpPr/>
          <p:nvPr/>
        </p:nvSpPr>
        <p:spPr>
          <a:xfrm>
            <a:off x="6044802" y="5480530"/>
            <a:ext cx="1462670" cy="370324"/>
          </a:xfrm>
          <a:prstGeom prst="roundRect">
            <a:avLst/>
          </a:prstGeom>
          <a:solidFill>
            <a:srgbClr val="43E4FF"/>
          </a:solidFill>
          <a:ln w="25400" cap="flat" cmpd="sng" algn="ctr">
            <a:solidFill>
              <a:srgbClr val="0097B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9" name="Unvan 2"/>
          <p:cNvSpPr txBox="1">
            <a:spLocks/>
          </p:cNvSpPr>
          <p:nvPr/>
        </p:nvSpPr>
        <p:spPr>
          <a:xfrm>
            <a:off x="6083446" y="5496392"/>
            <a:ext cx="1424025" cy="3444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/>
            <a:r>
              <a:rPr lang="tr-TR" sz="20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Traditional</a:t>
            </a:r>
            <a:endParaRPr lang="tr-TR" sz="20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0" name="Yuvarlatılmış Dikdörtgen 39"/>
          <p:cNvSpPr/>
          <p:nvPr/>
        </p:nvSpPr>
        <p:spPr>
          <a:xfrm>
            <a:off x="6141160" y="5866716"/>
            <a:ext cx="1269955" cy="349743"/>
          </a:xfrm>
          <a:prstGeom prst="roundRect">
            <a:avLst/>
          </a:prstGeom>
          <a:solidFill>
            <a:srgbClr val="BDF6FF"/>
          </a:solidFill>
          <a:ln w="25400" cap="flat" cmpd="sng" algn="ctr">
            <a:solidFill>
              <a:srgbClr val="0097B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41" name="Unvan 2"/>
          <p:cNvSpPr txBox="1">
            <a:spLocks/>
          </p:cNvSpPr>
          <p:nvPr/>
        </p:nvSpPr>
        <p:spPr>
          <a:xfrm>
            <a:off x="6141159" y="5915388"/>
            <a:ext cx="1269955" cy="2704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>
              <a:buClr>
                <a:srgbClr val="383535"/>
              </a:buClr>
            </a:pPr>
            <a:r>
              <a:rPr lang="tr-TR" sz="18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Geleneksel</a:t>
            </a:r>
            <a:endParaRPr lang="tr-TR" sz="18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2" name="Yuvarlatılmış Dikdörtgen 41"/>
          <p:cNvSpPr/>
          <p:nvPr/>
        </p:nvSpPr>
        <p:spPr>
          <a:xfrm>
            <a:off x="8591517" y="5480530"/>
            <a:ext cx="1462670" cy="370324"/>
          </a:xfrm>
          <a:prstGeom prst="roundRect">
            <a:avLst/>
          </a:prstGeom>
          <a:solidFill>
            <a:srgbClr val="43E4FF"/>
          </a:solidFill>
          <a:ln w="25400" cap="flat" cmpd="sng" algn="ctr">
            <a:solidFill>
              <a:srgbClr val="0097B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43" name="Unvan 2"/>
          <p:cNvSpPr txBox="1">
            <a:spLocks/>
          </p:cNvSpPr>
          <p:nvPr/>
        </p:nvSpPr>
        <p:spPr>
          <a:xfrm>
            <a:off x="8630162" y="5496392"/>
            <a:ext cx="1385380" cy="3444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/>
            <a:r>
              <a:rPr lang="tr-TR" sz="20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Clean</a:t>
            </a:r>
            <a:endParaRPr lang="tr-TR" sz="20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4" name="Yuvarlatılmış Dikdörtgen 43"/>
          <p:cNvSpPr/>
          <p:nvPr/>
        </p:nvSpPr>
        <p:spPr>
          <a:xfrm>
            <a:off x="8687875" y="5866716"/>
            <a:ext cx="1269955" cy="349743"/>
          </a:xfrm>
          <a:prstGeom prst="roundRect">
            <a:avLst/>
          </a:prstGeom>
          <a:solidFill>
            <a:srgbClr val="BDF6FF"/>
          </a:solidFill>
          <a:ln w="25400" cap="flat" cmpd="sng" algn="ctr">
            <a:solidFill>
              <a:srgbClr val="0097B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45" name="Unvan 2"/>
          <p:cNvSpPr txBox="1">
            <a:spLocks/>
          </p:cNvSpPr>
          <p:nvPr/>
        </p:nvSpPr>
        <p:spPr>
          <a:xfrm>
            <a:off x="8725293" y="5915388"/>
            <a:ext cx="1195118" cy="2704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>
              <a:buClr>
                <a:srgbClr val="383535"/>
              </a:buClr>
            </a:pPr>
            <a:r>
              <a:rPr lang="tr-TR" sz="18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Temiz</a:t>
            </a:r>
            <a:endParaRPr lang="tr-TR" sz="18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6" name="Yuvarlatılmış Dikdörtgen 45"/>
          <p:cNvSpPr/>
          <p:nvPr/>
        </p:nvSpPr>
        <p:spPr>
          <a:xfrm>
            <a:off x="10052960" y="5480530"/>
            <a:ext cx="1462670" cy="370324"/>
          </a:xfrm>
          <a:prstGeom prst="roundRect">
            <a:avLst/>
          </a:prstGeom>
          <a:solidFill>
            <a:srgbClr val="43E4FF"/>
          </a:solidFill>
          <a:ln w="25400" cap="flat" cmpd="sng" algn="ctr">
            <a:solidFill>
              <a:srgbClr val="0097B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47" name="Unvan 2"/>
          <p:cNvSpPr txBox="1">
            <a:spLocks/>
          </p:cNvSpPr>
          <p:nvPr/>
        </p:nvSpPr>
        <p:spPr>
          <a:xfrm>
            <a:off x="10091605" y="5496392"/>
            <a:ext cx="1385380" cy="3444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/>
            <a:r>
              <a:rPr lang="tr-TR" sz="20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Dirty</a:t>
            </a:r>
            <a:endParaRPr lang="tr-TR" sz="20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8" name="Yuvarlatılmış Dikdörtgen 47"/>
          <p:cNvSpPr/>
          <p:nvPr/>
        </p:nvSpPr>
        <p:spPr>
          <a:xfrm>
            <a:off x="10149318" y="5866716"/>
            <a:ext cx="1269955" cy="349743"/>
          </a:xfrm>
          <a:prstGeom prst="roundRect">
            <a:avLst/>
          </a:prstGeom>
          <a:solidFill>
            <a:srgbClr val="BDF6FF"/>
          </a:solidFill>
          <a:ln w="25400" cap="flat" cmpd="sng" algn="ctr">
            <a:solidFill>
              <a:srgbClr val="0097B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49" name="Unvan 2"/>
          <p:cNvSpPr txBox="1">
            <a:spLocks/>
          </p:cNvSpPr>
          <p:nvPr/>
        </p:nvSpPr>
        <p:spPr>
          <a:xfrm>
            <a:off x="10186736" y="5915388"/>
            <a:ext cx="1195118" cy="2704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>
              <a:buClr>
                <a:srgbClr val="383535"/>
              </a:buClr>
            </a:pPr>
            <a:r>
              <a:rPr lang="tr-TR" sz="18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Kirli</a:t>
            </a:r>
            <a:endParaRPr lang="tr-TR" sz="18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9155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2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2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2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2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2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2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2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" dur="2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 animBg="1"/>
      <p:bldP spid="5" grpId="0"/>
      <p:bldP spid="6" grpId="0" animBg="1"/>
      <p:bldP spid="7" grpId="0"/>
      <p:bldP spid="8" grpId="0" animBg="1"/>
      <p:bldP spid="9" grpId="0"/>
      <p:bldP spid="10" grpId="0" animBg="1"/>
      <p:bldP spid="11" grpId="0"/>
      <p:bldP spid="12" grpId="0" animBg="1"/>
      <p:bldP spid="13" grpId="0"/>
      <p:bldP spid="14" grpId="0" animBg="1"/>
      <p:bldP spid="15" grpId="0"/>
      <p:bldP spid="16" grpId="0" animBg="1"/>
      <p:bldP spid="17" grpId="0"/>
      <p:bldP spid="18" grpId="0" animBg="1"/>
      <p:bldP spid="19" grpId="0"/>
      <p:bldP spid="20" grpId="0" animBg="1"/>
      <p:bldP spid="21" grpId="0"/>
      <p:bldP spid="22" grpId="0" animBg="1"/>
      <p:bldP spid="23" grpId="0"/>
      <p:bldP spid="24" grpId="0" animBg="1"/>
      <p:bldP spid="25" grpId="0"/>
      <p:bldP spid="26" grpId="0" animBg="1"/>
      <p:bldP spid="27" grpId="0"/>
      <p:bldP spid="28" grpId="0" animBg="1"/>
      <p:bldP spid="29" grpId="0"/>
      <p:bldP spid="30" grpId="0" animBg="1"/>
      <p:bldP spid="31" grpId="0"/>
      <p:bldP spid="32" grpId="0" animBg="1"/>
      <p:bldP spid="33" grpId="0"/>
      <p:bldP spid="34" grpId="0" animBg="1"/>
      <p:bldP spid="35" grpId="0"/>
      <p:bldP spid="36" grpId="0" animBg="1"/>
      <p:bldP spid="37" grpId="0"/>
      <p:bldP spid="38" grpId="0" animBg="1"/>
      <p:bldP spid="39" grpId="0"/>
      <p:bldP spid="40" grpId="0" animBg="1"/>
      <p:bldP spid="41" grpId="0"/>
      <p:bldP spid="42" grpId="0" animBg="1"/>
      <p:bldP spid="43" grpId="0"/>
      <p:bldP spid="44" grpId="0" animBg="1"/>
      <p:bldP spid="45" grpId="0"/>
      <p:bldP spid="46" grpId="0" animBg="1"/>
      <p:bldP spid="47" grpId="0"/>
      <p:bldP spid="48" grpId="0" animBg="1"/>
      <p:bldP spid="4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Yuvarlatılmış Dikdörtgen 9"/>
          <p:cNvSpPr/>
          <p:nvPr/>
        </p:nvSpPr>
        <p:spPr>
          <a:xfrm>
            <a:off x="3634814" y="2658220"/>
            <a:ext cx="2380368" cy="454421"/>
          </a:xfrm>
          <a:prstGeom prst="roundRect">
            <a:avLst/>
          </a:prstGeom>
          <a:solidFill>
            <a:srgbClr val="43E4FF"/>
          </a:solidFill>
          <a:ln w="25400" cap="flat" cmpd="sng" algn="ctr">
            <a:solidFill>
              <a:srgbClr val="0097B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1" name="Unvan 2"/>
          <p:cNvSpPr txBox="1">
            <a:spLocks/>
          </p:cNvSpPr>
          <p:nvPr/>
        </p:nvSpPr>
        <p:spPr>
          <a:xfrm>
            <a:off x="3697705" y="2674083"/>
            <a:ext cx="2254586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/>
            <a:r>
              <a:rPr lang="tr-TR" sz="20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Fast</a:t>
            </a:r>
            <a:endParaRPr lang="tr-TR" sz="20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Yuvarlatılmış Dikdörtgen 11"/>
          <p:cNvSpPr/>
          <p:nvPr/>
        </p:nvSpPr>
        <p:spPr>
          <a:xfrm>
            <a:off x="3849812" y="3112641"/>
            <a:ext cx="2001570" cy="429167"/>
          </a:xfrm>
          <a:prstGeom prst="roundRect">
            <a:avLst/>
          </a:prstGeom>
          <a:solidFill>
            <a:srgbClr val="BDF6FF"/>
          </a:solidFill>
          <a:ln w="25400" cap="flat" cmpd="sng" algn="ctr">
            <a:solidFill>
              <a:srgbClr val="0097B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3" name="Unvan 2"/>
          <p:cNvSpPr txBox="1">
            <a:spLocks/>
          </p:cNvSpPr>
          <p:nvPr/>
        </p:nvSpPr>
        <p:spPr>
          <a:xfrm>
            <a:off x="3908787" y="3161313"/>
            <a:ext cx="1883619" cy="33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>
              <a:buClr>
                <a:srgbClr val="383535"/>
              </a:buClr>
            </a:pPr>
            <a:r>
              <a:rPr lang="tr-TR" sz="18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Hızlı</a:t>
            </a:r>
            <a:endParaRPr lang="tr-TR" sz="18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Yuvarlatılmış Dikdörtgen 17"/>
          <p:cNvSpPr/>
          <p:nvPr/>
        </p:nvSpPr>
        <p:spPr>
          <a:xfrm>
            <a:off x="6011266" y="2658220"/>
            <a:ext cx="2380368" cy="454421"/>
          </a:xfrm>
          <a:prstGeom prst="roundRect">
            <a:avLst/>
          </a:prstGeom>
          <a:solidFill>
            <a:srgbClr val="43E4FF"/>
          </a:solidFill>
          <a:ln w="25400" cap="flat" cmpd="sng" algn="ctr">
            <a:solidFill>
              <a:srgbClr val="0097B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9" name="Unvan 2"/>
          <p:cNvSpPr txBox="1">
            <a:spLocks/>
          </p:cNvSpPr>
          <p:nvPr/>
        </p:nvSpPr>
        <p:spPr>
          <a:xfrm>
            <a:off x="6074157" y="2674083"/>
            <a:ext cx="2254586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/>
            <a:r>
              <a:rPr lang="tr-TR" sz="20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Slow</a:t>
            </a:r>
            <a:endParaRPr lang="tr-TR" sz="20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Yuvarlatılmış Dikdörtgen 19"/>
          <p:cNvSpPr/>
          <p:nvPr/>
        </p:nvSpPr>
        <p:spPr>
          <a:xfrm>
            <a:off x="6226264" y="3112641"/>
            <a:ext cx="2001570" cy="429167"/>
          </a:xfrm>
          <a:prstGeom prst="roundRect">
            <a:avLst/>
          </a:prstGeom>
          <a:solidFill>
            <a:srgbClr val="BDF6FF"/>
          </a:solidFill>
          <a:ln w="25400" cap="flat" cmpd="sng" algn="ctr">
            <a:solidFill>
              <a:srgbClr val="0097B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1" name="Unvan 2"/>
          <p:cNvSpPr txBox="1">
            <a:spLocks/>
          </p:cNvSpPr>
          <p:nvPr/>
        </p:nvSpPr>
        <p:spPr>
          <a:xfrm>
            <a:off x="6285239" y="3161313"/>
            <a:ext cx="1883619" cy="33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>
              <a:buClr>
                <a:srgbClr val="383535"/>
              </a:buClr>
            </a:pPr>
            <a:r>
              <a:rPr lang="tr-TR" sz="18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Yavaş</a:t>
            </a:r>
            <a:endParaRPr lang="tr-TR" sz="18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Yuvarlatılmış Dikdörtgen 21"/>
          <p:cNvSpPr/>
          <p:nvPr/>
        </p:nvSpPr>
        <p:spPr>
          <a:xfrm>
            <a:off x="3634814" y="5687170"/>
            <a:ext cx="2380368" cy="454421"/>
          </a:xfrm>
          <a:prstGeom prst="roundRect">
            <a:avLst/>
          </a:prstGeom>
          <a:solidFill>
            <a:srgbClr val="43E4FF"/>
          </a:solidFill>
          <a:ln w="25400" cap="flat" cmpd="sng" algn="ctr">
            <a:solidFill>
              <a:srgbClr val="0097B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3" name="Unvan 2"/>
          <p:cNvSpPr txBox="1">
            <a:spLocks/>
          </p:cNvSpPr>
          <p:nvPr/>
        </p:nvSpPr>
        <p:spPr>
          <a:xfrm>
            <a:off x="3697705" y="5703033"/>
            <a:ext cx="2254586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/>
            <a:r>
              <a:rPr lang="tr-TR" sz="20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Boring</a:t>
            </a:r>
            <a:endParaRPr lang="tr-TR" sz="20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Yuvarlatılmış Dikdörtgen 23"/>
          <p:cNvSpPr/>
          <p:nvPr/>
        </p:nvSpPr>
        <p:spPr>
          <a:xfrm>
            <a:off x="3849812" y="6141591"/>
            <a:ext cx="2001570" cy="429167"/>
          </a:xfrm>
          <a:prstGeom prst="roundRect">
            <a:avLst/>
          </a:prstGeom>
          <a:solidFill>
            <a:srgbClr val="BDF6FF"/>
          </a:solidFill>
          <a:ln w="25400" cap="flat" cmpd="sng" algn="ctr">
            <a:solidFill>
              <a:srgbClr val="0097B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5" name="Unvan 2"/>
          <p:cNvSpPr txBox="1">
            <a:spLocks/>
          </p:cNvSpPr>
          <p:nvPr/>
        </p:nvSpPr>
        <p:spPr>
          <a:xfrm>
            <a:off x="3908787" y="6190263"/>
            <a:ext cx="1883619" cy="33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>
              <a:buClr>
                <a:srgbClr val="383535"/>
              </a:buClr>
            </a:pPr>
            <a:r>
              <a:rPr lang="tr-TR" sz="18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Sıkıcı</a:t>
            </a:r>
            <a:endParaRPr lang="tr-TR" sz="18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" name="Yuvarlatılmış Dikdörtgen 25"/>
          <p:cNvSpPr/>
          <p:nvPr/>
        </p:nvSpPr>
        <p:spPr>
          <a:xfrm>
            <a:off x="6011266" y="5687170"/>
            <a:ext cx="2380368" cy="454421"/>
          </a:xfrm>
          <a:prstGeom prst="roundRect">
            <a:avLst/>
          </a:prstGeom>
          <a:solidFill>
            <a:srgbClr val="43E4FF"/>
          </a:solidFill>
          <a:ln w="25400" cap="flat" cmpd="sng" algn="ctr">
            <a:solidFill>
              <a:srgbClr val="0097B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7" name="Unvan 2"/>
          <p:cNvSpPr txBox="1">
            <a:spLocks/>
          </p:cNvSpPr>
          <p:nvPr/>
        </p:nvSpPr>
        <p:spPr>
          <a:xfrm>
            <a:off x="6074157" y="5703033"/>
            <a:ext cx="2254586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/>
            <a:r>
              <a:rPr lang="tr-TR" sz="20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Enjoyable</a:t>
            </a:r>
            <a:endParaRPr lang="tr-TR" sz="20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" name="Yuvarlatılmış Dikdörtgen 27"/>
          <p:cNvSpPr/>
          <p:nvPr/>
        </p:nvSpPr>
        <p:spPr>
          <a:xfrm>
            <a:off x="6226264" y="6141591"/>
            <a:ext cx="2001570" cy="429167"/>
          </a:xfrm>
          <a:prstGeom prst="roundRect">
            <a:avLst/>
          </a:prstGeom>
          <a:solidFill>
            <a:srgbClr val="BDF6FF"/>
          </a:solidFill>
          <a:ln w="25400" cap="flat" cmpd="sng" algn="ctr">
            <a:solidFill>
              <a:srgbClr val="0097B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9" name="Unvan 2"/>
          <p:cNvSpPr txBox="1">
            <a:spLocks/>
          </p:cNvSpPr>
          <p:nvPr/>
        </p:nvSpPr>
        <p:spPr>
          <a:xfrm>
            <a:off x="6285239" y="6190263"/>
            <a:ext cx="1883619" cy="33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>
              <a:buClr>
                <a:srgbClr val="383535"/>
              </a:buClr>
            </a:pPr>
            <a:r>
              <a:rPr lang="tr-TR" sz="18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Eğlenceli</a:t>
            </a:r>
            <a:endParaRPr lang="tr-TR" sz="18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3562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12" grpId="0" animBg="1"/>
      <p:bldP spid="13" grpId="0"/>
      <p:bldP spid="18" grpId="0" animBg="1"/>
      <p:bldP spid="19" grpId="0"/>
      <p:bldP spid="20" grpId="0" animBg="1"/>
      <p:bldP spid="21" grpId="0"/>
      <p:bldP spid="22" grpId="0" animBg="1"/>
      <p:bldP spid="23" grpId="0"/>
      <p:bldP spid="24" grpId="0" animBg="1"/>
      <p:bldP spid="25" grpId="0"/>
      <p:bldP spid="26" grpId="0" animBg="1"/>
      <p:bldP spid="27" grpId="0"/>
      <p:bldP spid="28" grpId="0" animBg="1"/>
      <p:bldP spid="29" grpId="0"/>
    </p:bldLst>
  </p:timing>
</p:sld>
</file>

<file path=ppt/theme/theme1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1003</TotalTime>
  <Words>1528</Words>
  <Application>Microsoft Office PowerPoint</Application>
  <PresentationFormat>Geniş ekran</PresentationFormat>
  <Paragraphs>451</Paragraphs>
  <Slides>42</Slides>
  <Notes>3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5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42</vt:i4>
      </vt:variant>
    </vt:vector>
  </HeadingPairs>
  <TitlesOfParts>
    <vt:vector size="48" baseType="lpstr">
      <vt:lpstr>Arial</vt:lpstr>
      <vt:lpstr>Calibri</vt:lpstr>
      <vt:lpstr>Calibri Light</vt:lpstr>
      <vt:lpstr>Raleway SemiBold</vt:lpstr>
      <vt:lpstr>Wingdings</vt:lpstr>
      <vt:lpstr>Office Teması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The Present Continuous Tense (Şimdiki Zaman)</vt:lpstr>
      <vt:lpstr>PowerPoint Sunusu</vt:lpstr>
      <vt:lpstr>PowerPoint Sunusu</vt:lpstr>
      <vt:lpstr>PowerPoint Sunusu</vt:lpstr>
      <vt:lpstr>PowerPoint Sunusu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dc:creator>TEKIN</dc:creator>
  <cp:lastModifiedBy>TEKIN</cp:lastModifiedBy>
  <cp:revision>85</cp:revision>
  <dcterms:created xsi:type="dcterms:W3CDTF">2024-10-29T14:32:20Z</dcterms:created>
  <dcterms:modified xsi:type="dcterms:W3CDTF">2024-12-06T14:49:40Z</dcterms:modified>
</cp:coreProperties>
</file>