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8" r:id="rId8"/>
    <p:sldId id="289" r:id="rId9"/>
    <p:sldId id="262" r:id="rId10"/>
    <p:sldId id="263" r:id="rId11"/>
    <p:sldId id="264" r:id="rId12"/>
    <p:sldId id="265" r:id="rId13"/>
    <p:sldId id="290" r:id="rId14"/>
    <p:sldId id="291" r:id="rId15"/>
    <p:sldId id="266" r:id="rId16"/>
    <p:sldId id="267" r:id="rId17"/>
    <p:sldId id="268" r:id="rId18"/>
    <p:sldId id="292" r:id="rId19"/>
    <p:sldId id="269" r:id="rId20"/>
    <p:sldId id="270" r:id="rId21"/>
    <p:sldId id="281" r:id="rId22"/>
    <p:sldId id="282" r:id="rId23"/>
    <p:sldId id="272" r:id="rId24"/>
    <p:sldId id="271" r:id="rId25"/>
    <p:sldId id="283" r:id="rId26"/>
    <p:sldId id="285" r:id="rId27"/>
    <p:sldId id="286" r:id="rId28"/>
    <p:sldId id="273" r:id="rId29"/>
    <p:sldId id="274" r:id="rId30"/>
    <p:sldId id="277" r:id="rId31"/>
    <p:sldId id="278" r:id="rId32"/>
    <p:sldId id="287" r:id="rId33"/>
    <p:sldId id="293" r:id="rId34"/>
    <p:sldId id="279" r:id="rId35"/>
    <p:sldId id="280" r:id="rId3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4A59"/>
    <a:srgbClr val="A83A42"/>
    <a:srgbClr val="B86C7A"/>
    <a:srgbClr val="FF8F56"/>
    <a:srgbClr val="B26271"/>
    <a:srgbClr val="8EA6B4"/>
    <a:srgbClr val="E2C4CA"/>
    <a:srgbClr val="D7ADB5"/>
    <a:srgbClr val="CF9DA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88" autoAdjust="0"/>
    <p:restoredTop sz="94168" autoAdjust="0"/>
  </p:normalViewPr>
  <p:slideViewPr>
    <p:cSldViewPr snapToGrid="0">
      <p:cViewPr varScale="1">
        <p:scale>
          <a:sx n="104" d="100"/>
          <a:sy n="104" d="100"/>
        </p:scale>
        <p:origin x="55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A724-B029-460F-9A78-4CF65E4B6B39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79817-78C3-465A-ADA4-A0CB74C413E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2991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A724-B029-460F-9A78-4CF65E4B6B39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79817-78C3-465A-ADA4-A0CB74C413E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5072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A724-B029-460F-9A78-4CF65E4B6B39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79817-78C3-465A-ADA4-A0CB74C413E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7694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A724-B029-460F-9A78-4CF65E4B6B39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79817-78C3-465A-ADA4-A0CB74C413E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6287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A724-B029-460F-9A78-4CF65E4B6B39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79817-78C3-465A-ADA4-A0CB74C413E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8519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A724-B029-460F-9A78-4CF65E4B6B39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79817-78C3-465A-ADA4-A0CB74C413E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2859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A724-B029-460F-9A78-4CF65E4B6B39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79817-78C3-465A-ADA4-A0CB74C413E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715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A724-B029-460F-9A78-4CF65E4B6B39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79817-78C3-465A-ADA4-A0CB74C413E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8255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A724-B029-460F-9A78-4CF65E4B6B39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79817-78C3-465A-ADA4-A0CB74C413E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2082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A724-B029-460F-9A78-4CF65E4B6B39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79817-78C3-465A-ADA4-A0CB74C413E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54694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A724-B029-460F-9A78-4CF65E4B6B39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79817-78C3-465A-ADA4-A0CB74C413E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0577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8A724-B029-460F-9A78-4CF65E4B6B39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79817-78C3-465A-ADA4-A0CB74C413E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49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7-5-3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7-5-4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7-5-5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7-5-6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aamboozle.com/game/2884834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7-5-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7-5-2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28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505039" y="2996618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1277763" y="2526334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Unvan 2"/>
          <p:cNvSpPr txBox="1">
            <a:spLocks/>
          </p:cNvSpPr>
          <p:nvPr/>
        </p:nvSpPr>
        <p:spPr>
          <a:xfrm>
            <a:off x="1383319" y="254219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Amazing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561782" y="304529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Harika 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5113449" y="2996618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886173" y="2526334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Unvan 2"/>
          <p:cNvSpPr txBox="1">
            <a:spLocks/>
          </p:cNvSpPr>
          <p:nvPr/>
        </p:nvSpPr>
        <p:spPr>
          <a:xfrm>
            <a:off x="4991729" y="254219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Amusing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5170192" y="304529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Eğlenceli / Zevkli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8714683" y="2996618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8487407" y="2526334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Unvan 2"/>
          <p:cNvSpPr txBox="1">
            <a:spLocks/>
          </p:cNvSpPr>
          <p:nvPr/>
        </p:nvSpPr>
        <p:spPr>
          <a:xfrm>
            <a:off x="8592963" y="254219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Crazy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8771426" y="304529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Çılgın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1505039" y="6044618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1277763" y="5574334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Unvan 2"/>
          <p:cNvSpPr txBox="1">
            <a:spLocks/>
          </p:cNvSpPr>
          <p:nvPr/>
        </p:nvSpPr>
        <p:spPr>
          <a:xfrm>
            <a:off x="1383319" y="559019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Educative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1561782" y="609329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Eğitici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5057084" y="6044618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4829808" y="5574334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Unvan 2"/>
          <p:cNvSpPr txBox="1">
            <a:spLocks/>
          </p:cNvSpPr>
          <p:nvPr/>
        </p:nvSpPr>
        <p:spPr>
          <a:xfrm>
            <a:off x="4935364" y="559019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Enjoyable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5113827" y="609329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Eğlenceli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8612714" y="6044618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Yuvarlatılmış Dikdörtgen 22"/>
          <p:cNvSpPr/>
          <p:nvPr/>
        </p:nvSpPr>
        <p:spPr>
          <a:xfrm>
            <a:off x="8385438" y="5574334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Unvan 2"/>
          <p:cNvSpPr txBox="1">
            <a:spLocks/>
          </p:cNvSpPr>
          <p:nvPr/>
        </p:nvSpPr>
        <p:spPr>
          <a:xfrm>
            <a:off x="8490994" y="559019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Entertaining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8669457" y="609329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Eğlendirici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26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/>
      <p:bldP spid="17" grpId="0"/>
      <p:bldP spid="18" grpId="0" animBg="1"/>
      <p:bldP spid="19" grpId="0" animBg="1"/>
      <p:bldP spid="20" grpId="0"/>
      <p:bldP spid="21" grpId="0"/>
      <p:bldP spid="22" grpId="0" animBg="1"/>
      <p:bldP spid="23" grpId="0" animBg="1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581239" y="2958518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1353963" y="2488234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Unvan 2"/>
          <p:cNvSpPr txBox="1">
            <a:spLocks/>
          </p:cNvSpPr>
          <p:nvPr/>
        </p:nvSpPr>
        <p:spPr>
          <a:xfrm>
            <a:off x="1459519" y="250409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Exciting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637982" y="300719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Heyecan Verici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5189649" y="2958518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962373" y="2488234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Unvan 2"/>
          <p:cNvSpPr txBox="1">
            <a:spLocks/>
          </p:cNvSpPr>
          <p:nvPr/>
        </p:nvSpPr>
        <p:spPr>
          <a:xfrm>
            <a:off x="5067929" y="250409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Fantastic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5246392" y="300719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Harika / Müthiş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8636138" y="2958518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8408862" y="2488234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Unvan 2"/>
          <p:cNvSpPr txBox="1">
            <a:spLocks/>
          </p:cNvSpPr>
          <p:nvPr/>
        </p:nvSpPr>
        <p:spPr>
          <a:xfrm>
            <a:off x="8514418" y="250409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Funny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8692881" y="300719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Komik / Eğlenceli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1581239" y="6006518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1353963" y="5536234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Unvan 2"/>
          <p:cNvSpPr txBox="1">
            <a:spLocks/>
          </p:cNvSpPr>
          <p:nvPr/>
        </p:nvSpPr>
        <p:spPr>
          <a:xfrm>
            <a:off x="1459519" y="555209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Interesting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1637982" y="605519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İlginç / İlgi Çekici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5133284" y="6006518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4906008" y="5536234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Unvan 2"/>
          <p:cNvSpPr txBox="1">
            <a:spLocks/>
          </p:cNvSpPr>
          <p:nvPr/>
        </p:nvSpPr>
        <p:spPr>
          <a:xfrm>
            <a:off x="5011564" y="555209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Historical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5190027" y="605519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Tarihi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8534169" y="6006518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Yuvarlatılmış Dikdörtgen 22"/>
          <p:cNvSpPr/>
          <p:nvPr/>
        </p:nvSpPr>
        <p:spPr>
          <a:xfrm>
            <a:off x="8306893" y="5536234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Unvan 2"/>
          <p:cNvSpPr txBox="1">
            <a:spLocks/>
          </p:cNvSpPr>
          <p:nvPr/>
        </p:nvSpPr>
        <p:spPr>
          <a:xfrm>
            <a:off x="8412449" y="555209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Informative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8590912" y="605519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Bilgilendirici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32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/>
      <p:bldP spid="17" grpId="0"/>
      <p:bldP spid="18" grpId="0" animBg="1"/>
      <p:bldP spid="19" grpId="0" animBg="1"/>
      <p:bldP spid="20" grpId="0"/>
      <p:bldP spid="21" grpId="0"/>
      <p:bldP spid="22" grpId="0" animBg="1"/>
      <p:bldP spid="23" grpId="0" animBg="1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Yuvarlatılmış Dikdörtgen 7"/>
          <p:cNvSpPr/>
          <p:nvPr/>
        </p:nvSpPr>
        <p:spPr>
          <a:xfrm>
            <a:off x="914489" y="3952029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687213" y="2507284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Unvan 2"/>
          <p:cNvSpPr txBox="1">
            <a:spLocks/>
          </p:cNvSpPr>
          <p:nvPr/>
        </p:nvSpPr>
        <p:spPr>
          <a:xfrm>
            <a:off x="792769" y="252314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Nonsense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971232" y="4000701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Saçma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687213" y="2994515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Unvan 2"/>
          <p:cNvSpPr txBox="1">
            <a:spLocks/>
          </p:cNvSpPr>
          <p:nvPr/>
        </p:nvSpPr>
        <p:spPr>
          <a:xfrm>
            <a:off x="792769" y="3010378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Ridiculous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687213" y="3485660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Unvan 2"/>
          <p:cNvSpPr txBox="1">
            <a:spLocks/>
          </p:cNvSpPr>
          <p:nvPr/>
        </p:nvSpPr>
        <p:spPr>
          <a:xfrm>
            <a:off x="792769" y="3501523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Silly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914489" y="5116299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Yuvarlatılmış Dikdörtgen 20"/>
          <p:cNvSpPr/>
          <p:nvPr/>
        </p:nvSpPr>
        <p:spPr>
          <a:xfrm>
            <a:off x="687213" y="4646015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Unvan 2"/>
          <p:cNvSpPr txBox="1">
            <a:spLocks/>
          </p:cNvSpPr>
          <p:nvPr/>
        </p:nvSpPr>
        <p:spPr>
          <a:xfrm>
            <a:off x="792769" y="4661878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Useless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Unvan 2"/>
          <p:cNvSpPr txBox="1">
            <a:spLocks/>
          </p:cNvSpPr>
          <p:nvPr/>
        </p:nvSpPr>
        <p:spPr>
          <a:xfrm>
            <a:off x="971232" y="5164971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İşe yaramaz 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3733889" y="3464799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Yuvarlatılmış Dikdörtgen 24"/>
          <p:cNvSpPr/>
          <p:nvPr/>
        </p:nvSpPr>
        <p:spPr>
          <a:xfrm>
            <a:off x="3525663" y="2509705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Unvan 2"/>
          <p:cNvSpPr txBox="1">
            <a:spLocks/>
          </p:cNvSpPr>
          <p:nvPr/>
        </p:nvSpPr>
        <p:spPr>
          <a:xfrm>
            <a:off x="3631219" y="2525568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Scary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2"/>
          <p:cNvSpPr txBox="1">
            <a:spLocks/>
          </p:cNvSpPr>
          <p:nvPr/>
        </p:nvSpPr>
        <p:spPr>
          <a:xfrm>
            <a:off x="3790632" y="3513471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Korkutucu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Yuvarlatılmış Dikdörtgen 35"/>
          <p:cNvSpPr/>
          <p:nvPr/>
        </p:nvSpPr>
        <p:spPr>
          <a:xfrm>
            <a:off x="9251055" y="2993431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" name="Yuvarlatılmış Dikdörtgen 36"/>
          <p:cNvSpPr/>
          <p:nvPr/>
        </p:nvSpPr>
        <p:spPr>
          <a:xfrm>
            <a:off x="9023779" y="2523147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" name="Unvan 2"/>
          <p:cNvSpPr txBox="1">
            <a:spLocks/>
          </p:cNvSpPr>
          <p:nvPr/>
        </p:nvSpPr>
        <p:spPr>
          <a:xfrm>
            <a:off x="9129335" y="253901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Harmful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Unvan 2"/>
          <p:cNvSpPr txBox="1">
            <a:spLocks/>
          </p:cNvSpPr>
          <p:nvPr/>
        </p:nvSpPr>
        <p:spPr>
          <a:xfrm>
            <a:off x="9307798" y="3042103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Zararlı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Yuvarlatılmış Dikdörtgen 39"/>
          <p:cNvSpPr/>
          <p:nvPr/>
        </p:nvSpPr>
        <p:spPr>
          <a:xfrm>
            <a:off x="3525663" y="2994515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Unvan 2"/>
          <p:cNvSpPr txBox="1">
            <a:spLocks/>
          </p:cNvSpPr>
          <p:nvPr/>
        </p:nvSpPr>
        <p:spPr>
          <a:xfrm>
            <a:off x="3631219" y="3010378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Frightening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Yuvarlatılmış Dikdörtgen 41"/>
          <p:cNvSpPr/>
          <p:nvPr/>
        </p:nvSpPr>
        <p:spPr>
          <a:xfrm>
            <a:off x="6482947" y="3464799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3" name="Yuvarlatılmış Dikdörtgen 42"/>
          <p:cNvSpPr/>
          <p:nvPr/>
        </p:nvSpPr>
        <p:spPr>
          <a:xfrm>
            <a:off x="6274721" y="2509705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4" name="Unvan 2"/>
          <p:cNvSpPr txBox="1">
            <a:spLocks/>
          </p:cNvSpPr>
          <p:nvPr/>
        </p:nvSpPr>
        <p:spPr>
          <a:xfrm>
            <a:off x="6380277" y="2525568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Boring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Unvan 2"/>
          <p:cNvSpPr txBox="1">
            <a:spLocks/>
          </p:cNvSpPr>
          <p:nvPr/>
        </p:nvSpPr>
        <p:spPr>
          <a:xfrm>
            <a:off x="6539690" y="3513471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Sıkıcı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Yuvarlatılmış Dikdörtgen 45"/>
          <p:cNvSpPr/>
          <p:nvPr/>
        </p:nvSpPr>
        <p:spPr>
          <a:xfrm>
            <a:off x="6274721" y="2994515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" name="Unvan 2"/>
          <p:cNvSpPr txBox="1">
            <a:spLocks/>
          </p:cNvSpPr>
          <p:nvPr/>
        </p:nvSpPr>
        <p:spPr>
          <a:xfrm>
            <a:off x="6380277" y="3010378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Dull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38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  <p:bldP spid="13" grpId="0" animBg="1"/>
      <p:bldP spid="14" grpId="0"/>
      <p:bldP spid="17" grpId="0" animBg="1"/>
      <p:bldP spid="18" grpId="0"/>
      <p:bldP spid="20" grpId="0" animBg="1"/>
      <p:bldP spid="21" grpId="0" animBg="1"/>
      <p:bldP spid="22" grpId="0"/>
      <p:bldP spid="23" grpId="0"/>
      <p:bldP spid="24" grpId="0" animBg="1"/>
      <p:bldP spid="25" grpId="0" animBg="1"/>
      <p:bldP spid="26" grpId="0"/>
      <p:bldP spid="27" grpId="0"/>
      <p:bldP spid="36" grpId="0" animBg="1"/>
      <p:bldP spid="37" grpId="0" animBg="1"/>
      <p:bldP spid="38" grpId="0"/>
      <p:bldP spid="39" grpId="0"/>
      <p:bldP spid="40" grpId="0" animBg="1"/>
      <p:bldP spid="41" grpId="0"/>
      <p:bldP spid="42" grpId="0" animBg="1"/>
      <p:bldP spid="43" grpId="0" animBg="1"/>
      <p:bldP spid="44" grpId="0"/>
      <p:bldP spid="45" grpId="0"/>
      <p:bldP spid="46" grpId="0" animBg="1"/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78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68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17" y="1607471"/>
            <a:ext cx="11412355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3800" b="1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TV </a:t>
            </a:r>
            <a:r>
              <a:rPr lang="tr-TR" sz="13800" b="1" dirty="0" err="1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Signs</a:t>
            </a:r>
            <a:endParaRPr lang="tr-TR" sz="9600" b="1" dirty="0">
              <a:solidFill>
                <a:srgbClr val="79155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68" y="3835371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F66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(TV Sembolleri)</a:t>
            </a:r>
            <a:endParaRPr lang="tr-TR" sz="4000" dirty="0">
              <a:solidFill>
                <a:srgbClr val="F663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64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Yuvarlatılmış Dikdörtgen 3"/>
          <p:cNvSpPr/>
          <p:nvPr/>
        </p:nvSpPr>
        <p:spPr>
          <a:xfrm>
            <a:off x="833263" y="4259884"/>
            <a:ext cx="284973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833263" y="4275747"/>
            <a:ext cx="2849738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Genel Seyirci Kitlesi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4643263" y="4259884"/>
            <a:ext cx="284973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4643263" y="4275747"/>
            <a:ext cx="2849738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Şiddet / Korku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8453263" y="4244021"/>
            <a:ext cx="284973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8453263" y="4259884"/>
            <a:ext cx="2849738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Olumsuz Örnek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49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animBg="1"/>
      <p:bldP spid="9" grpId="0"/>
      <p:bldP spid="10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833263" y="4259884"/>
            <a:ext cx="284973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833263" y="4275747"/>
            <a:ext cx="2849738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7 Yaş Üstü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4643263" y="4259884"/>
            <a:ext cx="284973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4643263" y="4275747"/>
            <a:ext cx="2849738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13 Yaş Üstü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8453263" y="4244021"/>
            <a:ext cx="284973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8453263" y="4259884"/>
            <a:ext cx="2849738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18 Yaş Üstü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77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49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17" y="1607471"/>
            <a:ext cx="11412355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err="1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Expressing</a:t>
            </a:r>
            <a:r>
              <a:rPr lang="tr-TR" sz="11500" b="1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500" b="1" dirty="0" err="1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Feelings</a:t>
            </a:r>
            <a:endParaRPr lang="tr-TR" sz="8800" b="1" dirty="0">
              <a:solidFill>
                <a:srgbClr val="79155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201496" y="4469579"/>
            <a:ext cx="5789009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F66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(Duyguları ifade etmek)</a:t>
            </a:r>
            <a:endParaRPr lang="tr-TR" sz="4000" dirty="0">
              <a:solidFill>
                <a:srgbClr val="F663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28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17" y="1607471"/>
            <a:ext cx="11412355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err="1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Types</a:t>
            </a:r>
            <a:r>
              <a:rPr lang="tr-TR" sz="11500" b="1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TV </a:t>
            </a:r>
            <a:r>
              <a:rPr lang="tr-TR" sz="11500" b="1" dirty="0" err="1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Programmes</a:t>
            </a:r>
            <a:endParaRPr lang="tr-TR" sz="8800" b="1" dirty="0">
              <a:solidFill>
                <a:srgbClr val="79155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154603" y="4469579"/>
            <a:ext cx="5882794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F66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(TV Programı Türleri)</a:t>
            </a:r>
            <a:endParaRPr lang="tr-TR" sz="4000" dirty="0">
              <a:solidFill>
                <a:srgbClr val="F663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52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887732" y="1867751"/>
            <a:ext cx="381275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cartoon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1939924" y="1042312"/>
            <a:ext cx="928512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984A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 </a:t>
            </a: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4670281" y="1867750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çizgi filmi severim.)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Düz Bağlayıcı 4"/>
          <p:cNvCxnSpPr/>
          <p:nvPr/>
        </p:nvCxnSpPr>
        <p:spPr>
          <a:xfrm flipV="1">
            <a:off x="1939923" y="1627414"/>
            <a:ext cx="5017863" cy="19050"/>
          </a:xfrm>
          <a:prstGeom prst="line">
            <a:avLst/>
          </a:prstGeom>
          <a:ln w="19050">
            <a:solidFill>
              <a:srgbClr val="984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Unvan 1"/>
          <p:cNvSpPr txBox="1">
            <a:spLocks/>
          </p:cNvSpPr>
          <p:nvPr/>
        </p:nvSpPr>
        <p:spPr>
          <a:xfrm>
            <a:off x="2858486" y="1053708"/>
            <a:ext cx="1811795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B262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(Sevmek)</a:t>
            </a: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1887731" y="2333704"/>
            <a:ext cx="512224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cartoons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6080470" y="2333703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(Ben, çizgi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film 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izlemeyi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severim.)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1939922" y="4091049"/>
            <a:ext cx="507005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love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adventure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movies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1992114" y="3265610"/>
            <a:ext cx="1155671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984A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LOVE </a:t>
            </a: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6192967" y="4091047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aksiyon filmlerini çok severim.)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Düz Bağlayıcı 11"/>
          <p:cNvCxnSpPr/>
          <p:nvPr/>
        </p:nvCxnSpPr>
        <p:spPr>
          <a:xfrm flipV="1">
            <a:off x="1992114" y="3850712"/>
            <a:ext cx="5017863" cy="19050"/>
          </a:xfrm>
          <a:prstGeom prst="line">
            <a:avLst/>
          </a:prstGeom>
          <a:ln w="19050">
            <a:solidFill>
              <a:srgbClr val="984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Unvan 1"/>
          <p:cNvSpPr txBox="1">
            <a:spLocks/>
          </p:cNvSpPr>
          <p:nvPr/>
        </p:nvSpPr>
        <p:spPr>
          <a:xfrm>
            <a:off x="3147785" y="3265610"/>
            <a:ext cx="2604892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B262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(Çok Sevmek)</a:t>
            </a: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1939922" y="4557002"/>
            <a:ext cx="608012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love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adventure</a:t>
            </a:r>
            <a:r>
              <a:rPr lang="tr-T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movies</a:t>
            </a:r>
            <a:r>
              <a:rPr lang="tr-T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5" name="Unvan 1"/>
          <p:cNvSpPr txBox="1">
            <a:spLocks/>
          </p:cNvSpPr>
          <p:nvPr/>
        </p:nvSpPr>
        <p:spPr>
          <a:xfrm>
            <a:off x="7557258" y="4557000"/>
            <a:ext cx="3853692" cy="72609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aksiyon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filmlerini 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izlemeyi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çok severim.)</a:t>
            </a:r>
          </a:p>
        </p:txBody>
      </p:sp>
    </p:spTree>
    <p:extLst>
      <p:ext uri="{BB962C8B-B14F-4D97-AF65-F5344CB8AC3E}">
        <p14:creationId xmlns:p14="http://schemas.microsoft.com/office/powerpoint/2010/main" val="144916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Unvan 1"/>
          <p:cNvSpPr txBox="1">
            <a:spLocks/>
          </p:cNvSpPr>
          <p:nvPr/>
        </p:nvSpPr>
        <p:spPr>
          <a:xfrm>
            <a:off x="1887732" y="1867751"/>
            <a:ext cx="381275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enjoy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Quiz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Show. </a:t>
            </a:r>
            <a:endParaRPr lang="tr-TR" sz="2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Unvan 1"/>
          <p:cNvSpPr txBox="1">
            <a:spLocks/>
          </p:cNvSpPr>
          <p:nvPr/>
        </p:nvSpPr>
        <p:spPr>
          <a:xfrm>
            <a:off x="1939924" y="1042312"/>
            <a:ext cx="1508126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984A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ENJOY </a:t>
            </a:r>
          </a:p>
        </p:txBody>
      </p:sp>
      <p:sp>
        <p:nvSpPr>
          <p:cNvPr id="29" name="Unvan 1"/>
          <p:cNvSpPr txBox="1">
            <a:spLocks/>
          </p:cNvSpPr>
          <p:nvPr/>
        </p:nvSpPr>
        <p:spPr>
          <a:xfrm>
            <a:off x="5375959" y="1867750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bilgi yarışmasından keyif alırım.)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" name="Düz Bağlayıcı 32"/>
          <p:cNvCxnSpPr/>
          <p:nvPr/>
        </p:nvCxnSpPr>
        <p:spPr>
          <a:xfrm flipV="1">
            <a:off x="1939923" y="1627414"/>
            <a:ext cx="5017863" cy="19050"/>
          </a:xfrm>
          <a:prstGeom prst="line">
            <a:avLst/>
          </a:prstGeom>
          <a:ln w="19050">
            <a:solidFill>
              <a:srgbClr val="984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Unvan 1"/>
          <p:cNvSpPr txBox="1">
            <a:spLocks/>
          </p:cNvSpPr>
          <p:nvPr/>
        </p:nvSpPr>
        <p:spPr>
          <a:xfrm>
            <a:off x="3241785" y="1042312"/>
            <a:ext cx="4359165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B262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(Hoşlanmak, Keyif almak)</a:t>
            </a:r>
          </a:p>
        </p:txBody>
      </p:sp>
      <p:sp>
        <p:nvSpPr>
          <p:cNvPr id="35" name="Unvan 1"/>
          <p:cNvSpPr txBox="1">
            <a:spLocks/>
          </p:cNvSpPr>
          <p:nvPr/>
        </p:nvSpPr>
        <p:spPr>
          <a:xfrm>
            <a:off x="1887732" y="2333704"/>
            <a:ext cx="622756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enjoy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Quiz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Show. </a:t>
            </a:r>
            <a:endParaRPr lang="tr-TR" sz="2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Unvan 1"/>
          <p:cNvSpPr txBox="1">
            <a:spLocks/>
          </p:cNvSpPr>
          <p:nvPr/>
        </p:nvSpPr>
        <p:spPr>
          <a:xfrm>
            <a:off x="7009977" y="2333703"/>
            <a:ext cx="518202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(O, bilgi yarışması izlemekten keyif alır.)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Unvan 1"/>
          <p:cNvSpPr txBox="1">
            <a:spLocks/>
          </p:cNvSpPr>
          <p:nvPr/>
        </p:nvSpPr>
        <p:spPr>
          <a:xfrm>
            <a:off x="1939922" y="4091049"/>
            <a:ext cx="635384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crazy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talk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show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Unvan 1"/>
          <p:cNvSpPr txBox="1">
            <a:spLocks/>
          </p:cNvSpPr>
          <p:nvPr/>
        </p:nvSpPr>
        <p:spPr>
          <a:xfrm>
            <a:off x="1992114" y="3265610"/>
            <a:ext cx="3525817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984A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CRAZY ABOUT </a:t>
            </a:r>
          </a:p>
        </p:txBody>
      </p:sp>
      <p:sp>
        <p:nvSpPr>
          <p:cNvPr id="39" name="Unvan 1"/>
          <p:cNvSpPr txBox="1">
            <a:spLocks/>
          </p:cNvSpPr>
          <p:nvPr/>
        </p:nvSpPr>
        <p:spPr>
          <a:xfrm>
            <a:off x="1992114" y="4557002"/>
            <a:ext cx="787784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sohbet programına bayılırım.)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0" name="Düz Bağlayıcı 39"/>
          <p:cNvCxnSpPr/>
          <p:nvPr/>
        </p:nvCxnSpPr>
        <p:spPr>
          <a:xfrm flipV="1">
            <a:off x="1992114" y="3850712"/>
            <a:ext cx="5017863" cy="19050"/>
          </a:xfrm>
          <a:prstGeom prst="line">
            <a:avLst/>
          </a:prstGeom>
          <a:ln w="19050">
            <a:solidFill>
              <a:srgbClr val="984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Unvan 1"/>
          <p:cNvSpPr txBox="1">
            <a:spLocks/>
          </p:cNvSpPr>
          <p:nvPr/>
        </p:nvSpPr>
        <p:spPr>
          <a:xfrm>
            <a:off x="5116844" y="3265610"/>
            <a:ext cx="2604892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B262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(Bayılmak)</a:t>
            </a:r>
          </a:p>
        </p:txBody>
      </p:sp>
      <p:sp>
        <p:nvSpPr>
          <p:cNvPr id="42" name="Unvan 1"/>
          <p:cNvSpPr txBox="1">
            <a:spLocks/>
          </p:cNvSpPr>
          <p:nvPr/>
        </p:nvSpPr>
        <p:spPr>
          <a:xfrm>
            <a:off x="1939921" y="5161153"/>
            <a:ext cx="763721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crazy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talk Show.</a:t>
            </a:r>
            <a:endParaRPr lang="tr-TR" sz="2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Unvan 1"/>
          <p:cNvSpPr txBox="1">
            <a:spLocks/>
          </p:cNvSpPr>
          <p:nvPr/>
        </p:nvSpPr>
        <p:spPr>
          <a:xfrm>
            <a:off x="1939921" y="5627106"/>
            <a:ext cx="746075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(O, sohbet programı izlemeye bayılır.)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Dikdörtgen 17"/>
          <p:cNvSpPr/>
          <p:nvPr/>
        </p:nvSpPr>
        <p:spPr>
          <a:xfrm>
            <a:off x="7721736" y="3882372"/>
            <a:ext cx="3769037" cy="1070104"/>
          </a:xfrm>
          <a:prstGeom prst="rect">
            <a:avLst/>
          </a:prstGeom>
          <a:solidFill>
            <a:srgbClr val="B86C7A"/>
          </a:solidFill>
          <a:ln w="38100">
            <a:solidFill>
              <a:srgbClr val="984A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Metin kutusu 18"/>
          <p:cNvSpPr txBox="1"/>
          <p:nvPr/>
        </p:nvSpPr>
        <p:spPr>
          <a:xfrm>
            <a:off x="8730667" y="3910972"/>
            <a:ext cx="28437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</a:t>
            </a:r>
            <a:r>
              <a:rPr lang="tr-TR" sz="2000" dirty="0">
                <a:solidFill>
                  <a:srgbClr val="EBF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➤ </a:t>
            </a:r>
            <a:r>
              <a:rPr lang="tr-TR" sz="2000" dirty="0" smtClean="0">
                <a:solidFill>
                  <a:srgbClr val="EBF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</a:p>
          <a:p>
            <a:r>
              <a:rPr lang="tr-T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tr-TR" sz="2000" dirty="0">
                <a:solidFill>
                  <a:srgbClr val="EBF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smtClean="0">
                <a:solidFill>
                  <a:srgbClr val="EBF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➤ HE / SHE / IT</a:t>
            </a:r>
          </a:p>
          <a:p>
            <a:r>
              <a:rPr lang="tr-T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2000" dirty="0">
                <a:solidFill>
                  <a:srgbClr val="EBF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➤ </a:t>
            </a:r>
            <a:r>
              <a:rPr lang="tr-TR" sz="2000" dirty="0" smtClean="0">
                <a:solidFill>
                  <a:srgbClr val="EBF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/ WE / THEY</a:t>
            </a:r>
            <a:endParaRPr lang="tr-TR" sz="2000" dirty="0">
              <a:solidFill>
                <a:srgbClr val="EBFC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Düz Ok Bağlayıcısı 19"/>
          <p:cNvCxnSpPr/>
          <p:nvPr/>
        </p:nvCxnSpPr>
        <p:spPr>
          <a:xfrm flipV="1">
            <a:off x="8307017" y="4094550"/>
            <a:ext cx="459589" cy="240245"/>
          </a:xfrm>
          <a:prstGeom prst="straightConnector1">
            <a:avLst/>
          </a:prstGeom>
          <a:ln w="38100">
            <a:solidFill>
              <a:srgbClr val="EBF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Düz Ok Bağlayıcısı 20"/>
          <p:cNvCxnSpPr/>
          <p:nvPr/>
        </p:nvCxnSpPr>
        <p:spPr>
          <a:xfrm flipV="1">
            <a:off x="8298805" y="4409135"/>
            <a:ext cx="463315" cy="1"/>
          </a:xfrm>
          <a:prstGeom prst="straightConnector1">
            <a:avLst/>
          </a:prstGeom>
          <a:ln w="38100">
            <a:solidFill>
              <a:srgbClr val="EBF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Düz Ok Bağlayıcısı 21"/>
          <p:cNvCxnSpPr/>
          <p:nvPr/>
        </p:nvCxnSpPr>
        <p:spPr>
          <a:xfrm>
            <a:off x="8293767" y="4484610"/>
            <a:ext cx="468353" cy="244211"/>
          </a:xfrm>
          <a:prstGeom prst="straightConnector1">
            <a:avLst/>
          </a:prstGeom>
          <a:ln w="38100">
            <a:solidFill>
              <a:srgbClr val="EBF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045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42" grpId="0"/>
      <p:bldP spid="43" grpId="0"/>
      <p:bldP spid="18" grpId="0" animBg="1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Unvan 1"/>
          <p:cNvSpPr txBox="1">
            <a:spLocks/>
          </p:cNvSpPr>
          <p:nvPr/>
        </p:nvSpPr>
        <p:spPr>
          <a:xfrm>
            <a:off x="1887732" y="1867751"/>
            <a:ext cx="582751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interested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documentary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 </a:t>
            </a:r>
            <a:endParaRPr lang="tr-TR" sz="2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Unvan 1"/>
          <p:cNvSpPr txBox="1">
            <a:spLocks/>
          </p:cNvSpPr>
          <p:nvPr/>
        </p:nvSpPr>
        <p:spPr>
          <a:xfrm>
            <a:off x="1939923" y="1042312"/>
            <a:ext cx="3436035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984A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INTERESTED IN </a:t>
            </a:r>
          </a:p>
        </p:txBody>
      </p:sp>
      <p:sp>
        <p:nvSpPr>
          <p:cNvPr id="29" name="Unvan 1"/>
          <p:cNvSpPr txBox="1">
            <a:spLocks/>
          </p:cNvSpPr>
          <p:nvPr/>
        </p:nvSpPr>
        <p:spPr>
          <a:xfrm>
            <a:off x="7223809" y="1847084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belgesele ilgi duyarım.)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" name="Düz Bağlayıcı 32"/>
          <p:cNvCxnSpPr/>
          <p:nvPr/>
        </p:nvCxnSpPr>
        <p:spPr>
          <a:xfrm flipV="1">
            <a:off x="1939923" y="1627414"/>
            <a:ext cx="5017863" cy="19050"/>
          </a:xfrm>
          <a:prstGeom prst="line">
            <a:avLst/>
          </a:prstGeom>
          <a:ln w="19050">
            <a:solidFill>
              <a:srgbClr val="984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Unvan 1"/>
          <p:cNvSpPr txBox="1">
            <a:spLocks/>
          </p:cNvSpPr>
          <p:nvPr/>
        </p:nvSpPr>
        <p:spPr>
          <a:xfrm>
            <a:off x="5375958" y="1040146"/>
            <a:ext cx="4359165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B262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(İlgili olmak)</a:t>
            </a:r>
          </a:p>
        </p:txBody>
      </p:sp>
      <p:sp>
        <p:nvSpPr>
          <p:cNvPr id="35" name="Unvan 1"/>
          <p:cNvSpPr txBox="1">
            <a:spLocks/>
          </p:cNvSpPr>
          <p:nvPr/>
        </p:nvSpPr>
        <p:spPr>
          <a:xfrm>
            <a:off x="1887731" y="2333704"/>
            <a:ext cx="670472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interested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drama . </a:t>
            </a:r>
            <a:endParaRPr lang="tr-TR" sz="2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Unvan 1"/>
          <p:cNvSpPr txBox="1">
            <a:spLocks/>
          </p:cNvSpPr>
          <p:nvPr/>
        </p:nvSpPr>
        <p:spPr>
          <a:xfrm>
            <a:off x="7715250" y="2346451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(O,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dram izlemeye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ilgi duyar.)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Unvan 1"/>
          <p:cNvSpPr txBox="1">
            <a:spLocks/>
          </p:cNvSpPr>
          <p:nvPr/>
        </p:nvSpPr>
        <p:spPr>
          <a:xfrm>
            <a:off x="1939922" y="4091049"/>
            <a:ext cx="635384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prefer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comedy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cartoon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Unvan 1"/>
          <p:cNvSpPr txBox="1">
            <a:spLocks/>
          </p:cNvSpPr>
          <p:nvPr/>
        </p:nvSpPr>
        <p:spPr>
          <a:xfrm>
            <a:off x="1992114" y="3265610"/>
            <a:ext cx="1793823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984A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PREFER </a:t>
            </a:r>
          </a:p>
        </p:txBody>
      </p:sp>
      <p:sp>
        <p:nvSpPr>
          <p:cNvPr id="39" name="Unvan 1"/>
          <p:cNvSpPr txBox="1">
            <a:spLocks/>
          </p:cNvSpPr>
          <p:nvPr/>
        </p:nvSpPr>
        <p:spPr>
          <a:xfrm>
            <a:off x="1992114" y="4557002"/>
            <a:ext cx="787784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komedi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çizgi film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tercih ederim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0" name="Düz Bağlayıcı 39"/>
          <p:cNvCxnSpPr/>
          <p:nvPr/>
        </p:nvCxnSpPr>
        <p:spPr>
          <a:xfrm flipV="1">
            <a:off x="1992114" y="3850712"/>
            <a:ext cx="5017863" cy="19050"/>
          </a:xfrm>
          <a:prstGeom prst="line">
            <a:avLst/>
          </a:prstGeom>
          <a:ln w="19050">
            <a:solidFill>
              <a:srgbClr val="984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Unvan 1"/>
          <p:cNvSpPr txBox="1">
            <a:spLocks/>
          </p:cNvSpPr>
          <p:nvPr/>
        </p:nvSpPr>
        <p:spPr>
          <a:xfrm>
            <a:off x="3426112" y="3265610"/>
            <a:ext cx="2604892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B262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(Tercih etmek)</a:t>
            </a:r>
          </a:p>
        </p:txBody>
      </p:sp>
      <p:sp>
        <p:nvSpPr>
          <p:cNvPr id="42" name="Unvan 1"/>
          <p:cNvSpPr txBox="1">
            <a:spLocks/>
          </p:cNvSpPr>
          <p:nvPr/>
        </p:nvSpPr>
        <p:spPr>
          <a:xfrm>
            <a:off x="1939921" y="5161153"/>
            <a:ext cx="853939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prefers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watching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talk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shows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watching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news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Unvan 1"/>
          <p:cNvSpPr txBox="1">
            <a:spLocks/>
          </p:cNvSpPr>
          <p:nvPr/>
        </p:nvSpPr>
        <p:spPr>
          <a:xfrm>
            <a:off x="1939921" y="5627106"/>
            <a:ext cx="746075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(O, sohbet programı izleme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haber izleme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tercih eder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01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42" grpId="0"/>
      <p:bldP spid="4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2819400" y="381772"/>
            <a:ext cx="8253810" cy="107632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İki seçenek arasındaki tercihimizi belirtmek için bu yapıyı kullanırız;</a:t>
            </a:r>
            <a:r>
              <a:rPr lang="tr-TR" sz="2000" dirty="0" smtClean="0">
                <a:solidFill>
                  <a:srgbClr val="A83A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tr-TR" sz="20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tr-TR" sz="2000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Prefer</a:t>
            </a:r>
            <a:r>
              <a:rPr lang="tr-TR" sz="2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tr-T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ifadesinden hemen sonra gelen </a:t>
            </a:r>
            <a:r>
              <a:rPr lang="tr-T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seçeneği </a:t>
            </a:r>
            <a:r>
              <a:rPr lang="tr-TR" sz="2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tercih ederken; </a:t>
            </a:r>
            <a:endParaRPr lang="tr-TR" sz="2000" dirty="0" smtClean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tr-TR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tr-TR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tr-T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ifadesinden sonra gelen seçeneği</a:t>
            </a:r>
            <a:r>
              <a:rPr lang="tr-TR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tercih etmeyiz. </a:t>
            </a: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1758065" y="3891347"/>
            <a:ext cx="817879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400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prefer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action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movies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cartoon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4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1758065" y="4215966"/>
            <a:ext cx="684338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aksiyon filmleri</a:t>
            </a:r>
            <a:r>
              <a:rPr lang="tr-TR" sz="1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tr-TR" sz="18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çizgi film</a:t>
            </a:r>
            <a:r>
              <a:rPr lang="tr-TR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tercih ederim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tr-TR" sz="1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1758064" y="4902636"/>
            <a:ext cx="996096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400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prefer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meeting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friends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watching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movies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4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1758065" y="5241930"/>
            <a:ext cx="885750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(Arkadaşlarımla buluşma</a:t>
            </a:r>
            <a:r>
              <a:rPr lang="tr-TR" sz="18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yı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evde film izlemey</a:t>
            </a:r>
            <a:r>
              <a:rPr lang="tr-TR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tercih ederim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tr-TR" sz="1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48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887732" y="1867751"/>
            <a:ext cx="381275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dislike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sitcom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1939923" y="1042312"/>
            <a:ext cx="1551421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984A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DISLIKE </a:t>
            </a: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4743832" y="1865283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durum komedisi sevmem.)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Düz Bağlayıcı 4"/>
          <p:cNvCxnSpPr/>
          <p:nvPr/>
        </p:nvCxnSpPr>
        <p:spPr>
          <a:xfrm flipV="1">
            <a:off x="1939923" y="1627414"/>
            <a:ext cx="5017863" cy="19050"/>
          </a:xfrm>
          <a:prstGeom prst="line">
            <a:avLst/>
          </a:prstGeom>
          <a:ln w="19050">
            <a:solidFill>
              <a:srgbClr val="984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Unvan 1"/>
          <p:cNvSpPr txBox="1">
            <a:spLocks/>
          </p:cNvSpPr>
          <p:nvPr/>
        </p:nvSpPr>
        <p:spPr>
          <a:xfrm>
            <a:off x="3412769" y="1042312"/>
            <a:ext cx="2193704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B262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(Sevmemek)</a:t>
            </a: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1887732" y="2333704"/>
            <a:ext cx="446771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dislike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sitcom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6092813" y="2333703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(Ben, durum komedisi izlemeyi sevmem.)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1939923" y="4091049"/>
            <a:ext cx="381275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hate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horror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movie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1992114" y="3265610"/>
            <a:ext cx="1155671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984A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HATE </a:t>
            </a: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5564318" y="4091047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korku filminden nefret ederim.)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Düz Bağlayıcı 11"/>
          <p:cNvCxnSpPr/>
          <p:nvPr/>
        </p:nvCxnSpPr>
        <p:spPr>
          <a:xfrm flipV="1">
            <a:off x="1992114" y="3850712"/>
            <a:ext cx="5017863" cy="19050"/>
          </a:xfrm>
          <a:prstGeom prst="line">
            <a:avLst/>
          </a:prstGeom>
          <a:ln w="19050">
            <a:solidFill>
              <a:srgbClr val="984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Unvan 1"/>
          <p:cNvSpPr txBox="1">
            <a:spLocks/>
          </p:cNvSpPr>
          <p:nvPr/>
        </p:nvSpPr>
        <p:spPr>
          <a:xfrm>
            <a:off x="3147785" y="3265610"/>
            <a:ext cx="2604892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B262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(Nefret etmek)</a:t>
            </a: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1939923" y="4557002"/>
            <a:ext cx="647945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hate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horror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movie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Unvan 1"/>
          <p:cNvSpPr txBox="1">
            <a:spLocks/>
          </p:cNvSpPr>
          <p:nvPr/>
        </p:nvSpPr>
        <p:spPr>
          <a:xfrm>
            <a:off x="7419832" y="4594014"/>
            <a:ext cx="3457491" cy="78912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(O, korku filmi izlemekten nefret eder.)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18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875753" y="2534964"/>
            <a:ext cx="763721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can’t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wedding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programme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1927945" y="1709525"/>
            <a:ext cx="2724266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984A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CAN’T STAND </a:t>
            </a: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2212637" y="3000917"/>
            <a:ext cx="787784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evlilik programına katlanamam.)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Düz Bağlayıcı 4"/>
          <p:cNvCxnSpPr/>
          <p:nvPr/>
        </p:nvCxnSpPr>
        <p:spPr>
          <a:xfrm flipV="1">
            <a:off x="1927945" y="2294627"/>
            <a:ext cx="5017863" cy="19050"/>
          </a:xfrm>
          <a:prstGeom prst="line">
            <a:avLst/>
          </a:prstGeom>
          <a:ln w="19050">
            <a:solidFill>
              <a:srgbClr val="984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Unvan 1"/>
          <p:cNvSpPr txBox="1">
            <a:spLocks/>
          </p:cNvSpPr>
          <p:nvPr/>
        </p:nvSpPr>
        <p:spPr>
          <a:xfrm>
            <a:off x="4303682" y="1709525"/>
            <a:ext cx="3284234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B262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(Katlanamamak)</a:t>
            </a: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1875752" y="3605068"/>
            <a:ext cx="855161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can’t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sports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programme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2212637" y="4071021"/>
            <a:ext cx="746075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(O, spor programına katlanamaz.)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23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 Başlık 2"/>
          <p:cNvSpPr txBox="1">
            <a:spLocks/>
          </p:cNvSpPr>
          <p:nvPr/>
        </p:nvSpPr>
        <p:spPr>
          <a:xfrm>
            <a:off x="1081564" y="1176471"/>
            <a:ext cx="1216443" cy="32235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r>
              <a:rPr lang="tr-T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r>
              <a:rPr lang="tr-T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r>
              <a:rPr lang="tr-T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  <a:p>
            <a:pPr marL="285750" indent="-285750"/>
            <a:r>
              <a:rPr lang="tr-TR" sz="2400" b="1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pPr marL="285750" indent="-285750"/>
            <a:r>
              <a:rPr lang="tr-T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pPr marL="285750" indent="-285750"/>
            <a:r>
              <a:rPr lang="tr-TR" sz="2400" b="1" dirty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  <a:p>
            <a:endParaRPr lang="tr-TR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lt Başlık 2"/>
          <p:cNvSpPr txBox="1">
            <a:spLocks/>
          </p:cNvSpPr>
          <p:nvPr/>
        </p:nvSpPr>
        <p:spPr>
          <a:xfrm>
            <a:off x="2248494" y="1482741"/>
            <a:ext cx="1755629" cy="2611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tr-T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Love</a:t>
            </a:r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tr-T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Enjoy</a:t>
            </a:r>
            <a:endParaRPr lang="tr-T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Hate</a:t>
            </a:r>
            <a:endParaRPr lang="tr-T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endParaRPr lang="tr-TR" sz="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0462" y="2508206"/>
            <a:ext cx="372032" cy="372032"/>
          </a:xfrm>
          <a:prstGeom prst="rect">
            <a:avLst/>
          </a:prstGeom>
        </p:spPr>
      </p:pic>
      <p:cxnSp>
        <p:nvCxnSpPr>
          <p:cNvPr id="5" name="Düz Bağlayıcı 4"/>
          <p:cNvCxnSpPr/>
          <p:nvPr/>
        </p:nvCxnSpPr>
        <p:spPr>
          <a:xfrm>
            <a:off x="2274950" y="1239163"/>
            <a:ext cx="23057" cy="2978452"/>
          </a:xfrm>
          <a:prstGeom prst="line">
            <a:avLst/>
          </a:prstGeom>
          <a:ln w="19050">
            <a:solidFill>
              <a:srgbClr val="984A5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Düz Bağlayıcı 5"/>
          <p:cNvCxnSpPr/>
          <p:nvPr/>
        </p:nvCxnSpPr>
        <p:spPr>
          <a:xfrm>
            <a:off x="3954609" y="1239163"/>
            <a:ext cx="23057" cy="2978452"/>
          </a:xfrm>
          <a:prstGeom prst="line">
            <a:avLst/>
          </a:prstGeom>
          <a:ln w="19050">
            <a:solidFill>
              <a:srgbClr val="984A5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4433" y="2508206"/>
            <a:ext cx="372032" cy="372032"/>
          </a:xfrm>
          <a:prstGeom prst="rect">
            <a:avLst/>
          </a:prstGeom>
        </p:spPr>
      </p:pic>
      <p:sp>
        <p:nvSpPr>
          <p:cNvPr id="8" name="Alt Başlık 2"/>
          <p:cNvSpPr txBox="1">
            <a:spLocks/>
          </p:cNvSpPr>
          <p:nvPr/>
        </p:nvSpPr>
        <p:spPr>
          <a:xfrm>
            <a:off x="4198108" y="2236211"/>
            <a:ext cx="1657049" cy="916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4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Noun</a:t>
            </a:r>
            <a:endParaRPr lang="tr-TR" sz="20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6480720" y="1211866"/>
            <a:ext cx="4401036" cy="315277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Duygu ifade ettiğimiz öge bir 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noun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/isim»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ise formunda değişiklik olmadan fiilden sonra gelir.</a:t>
            </a:r>
          </a:p>
          <a:p>
            <a:pPr>
              <a:lnSpc>
                <a:spcPct val="100000"/>
              </a:lnSpc>
            </a:pPr>
            <a:endParaRPr lang="tr-TR" sz="2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1"/>
          <p:cNvSpPr txBox="1">
            <a:spLocks/>
          </p:cNvSpPr>
          <p:nvPr/>
        </p:nvSpPr>
        <p:spPr>
          <a:xfrm>
            <a:off x="1081564" y="4591401"/>
            <a:ext cx="381275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cartoon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Unvan 1"/>
          <p:cNvSpPr txBox="1">
            <a:spLocks/>
          </p:cNvSpPr>
          <p:nvPr/>
        </p:nvSpPr>
        <p:spPr>
          <a:xfrm>
            <a:off x="3864113" y="4591400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çizgi filmi severim.)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Unvan 1"/>
          <p:cNvSpPr txBox="1">
            <a:spLocks/>
          </p:cNvSpPr>
          <p:nvPr/>
        </p:nvSpPr>
        <p:spPr>
          <a:xfrm>
            <a:off x="1081564" y="5119228"/>
            <a:ext cx="381275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enjoy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Quiz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Show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Unvan 1"/>
          <p:cNvSpPr txBox="1">
            <a:spLocks/>
          </p:cNvSpPr>
          <p:nvPr/>
        </p:nvSpPr>
        <p:spPr>
          <a:xfrm>
            <a:off x="4569791" y="5119227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bilgi yarışmasından keyif alırım.)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57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 Başlık 2"/>
          <p:cNvSpPr txBox="1">
            <a:spLocks/>
          </p:cNvSpPr>
          <p:nvPr/>
        </p:nvSpPr>
        <p:spPr>
          <a:xfrm>
            <a:off x="1059793" y="1161956"/>
            <a:ext cx="1216443" cy="32235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r>
              <a:rPr lang="tr-T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r>
              <a:rPr lang="tr-T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r>
              <a:rPr lang="tr-T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  <a:p>
            <a:pPr marL="285750" indent="-285750"/>
            <a:r>
              <a:rPr lang="tr-TR" sz="2400" b="1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pPr marL="285750" indent="-285750"/>
            <a:r>
              <a:rPr lang="tr-T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pPr marL="285750" indent="-285750"/>
            <a:r>
              <a:rPr lang="tr-TR" sz="2400" b="1" dirty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  <a:p>
            <a:endParaRPr lang="tr-TR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lt Başlık 2"/>
          <p:cNvSpPr txBox="1">
            <a:spLocks/>
          </p:cNvSpPr>
          <p:nvPr/>
        </p:nvSpPr>
        <p:spPr>
          <a:xfrm>
            <a:off x="2226723" y="1468226"/>
            <a:ext cx="1755629" cy="2611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tr-T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Love</a:t>
            </a:r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tr-T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Enjoy</a:t>
            </a:r>
            <a:endParaRPr lang="tr-T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Hate</a:t>
            </a:r>
            <a:endParaRPr lang="tr-T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endParaRPr lang="tr-TR" sz="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78691" y="2493691"/>
            <a:ext cx="372032" cy="372032"/>
          </a:xfrm>
          <a:prstGeom prst="rect">
            <a:avLst/>
          </a:prstGeom>
        </p:spPr>
      </p:pic>
      <p:cxnSp>
        <p:nvCxnSpPr>
          <p:cNvPr id="5" name="Düz Bağlayıcı 4"/>
          <p:cNvCxnSpPr/>
          <p:nvPr/>
        </p:nvCxnSpPr>
        <p:spPr>
          <a:xfrm>
            <a:off x="2253179" y="1224648"/>
            <a:ext cx="23057" cy="2978452"/>
          </a:xfrm>
          <a:prstGeom prst="line">
            <a:avLst/>
          </a:prstGeom>
          <a:ln w="19050">
            <a:solidFill>
              <a:srgbClr val="984A5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Düz Bağlayıcı 5"/>
          <p:cNvCxnSpPr/>
          <p:nvPr/>
        </p:nvCxnSpPr>
        <p:spPr>
          <a:xfrm>
            <a:off x="3932838" y="1224648"/>
            <a:ext cx="23057" cy="2978452"/>
          </a:xfrm>
          <a:prstGeom prst="line">
            <a:avLst/>
          </a:prstGeom>
          <a:ln w="19050">
            <a:solidFill>
              <a:srgbClr val="984A5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82662" y="2493691"/>
            <a:ext cx="372032" cy="372032"/>
          </a:xfrm>
          <a:prstGeom prst="rect">
            <a:avLst/>
          </a:prstGeom>
        </p:spPr>
      </p:pic>
      <p:sp>
        <p:nvSpPr>
          <p:cNvPr id="8" name="Alt Başlık 2"/>
          <p:cNvSpPr txBox="1">
            <a:spLocks/>
          </p:cNvSpPr>
          <p:nvPr/>
        </p:nvSpPr>
        <p:spPr>
          <a:xfrm>
            <a:off x="3955895" y="2221696"/>
            <a:ext cx="1877491" cy="916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6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36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endParaRPr lang="tr-TR" sz="1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6536407" y="932752"/>
            <a:ext cx="4401036" cy="194036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Duygu ifade ettiğimiz öge bir 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Verb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/fiil»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ise sonuna 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«-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eki alarak cümledeki ana fiilden sonra gelir.</a:t>
            </a:r>
          </a:p>
          <a:p>
            <a:pPr>
              <a:lnSpc>
                <a:spcPct val="100000"/>
              </a:lnSpc>
            </a:pP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1067050" y="4576887"/>
            <a:ext cx="498540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cartoon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5155886" y="4576886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çizgi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film izlemeyi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severim.)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1067050" y="5104714"/>
            <a:ext cx="518860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enjoy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series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5155886" y="5104713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dizileri takip etmekten keyif alırım.)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6536407" y="2636519"/>
            <a:ext cx="4401036" cy="194036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Sebebi ise cümle içerisinde iki fiilin arka arkaya gelemeyecek olmasıdır.</a:t>
            </a:r>
          </a:p>
          <a:p>
            <a:pPr>
              <a:lnSpc>
                <a:spcPct val="100000"/>
              </a:lnSpc>
            </a:pP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70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097571" y="1665546"/>
            <a:ext cx="9996835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2800" b="1" dirty="0" err="1" smtClean="0">
                <a:solidFill>
                  <a:srgbClr val="984A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</a:t>
            </a:r>
            <a:r>
              <a:rPr lang="tr-TR" sz="12800" b="1" dirty="0" smtClean="0">
                <a:solidFill>
                  <a:srgbClr val="984A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2800" b="1" dirty="0" err="1" smtClean="0">
                <a:solidFill>
                  <a:srgbClr val="984A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Verbs</a:t>
            </a:r>
            <a:endParaRPr lang="tr-TR" sz="12800" b="1" dirty="0">
              <a:solidFill>
                <a:srgbClr val="984A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64" y="4527654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FF8F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(Önemli Fiiller)</a:t>
            </a:r>
            <a:endParaRPr lang="tr-TR" sz="4000" dirty="0">
              <a:solidFill>
                <a:srgbClr val="FF8F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11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970202" y="3013871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742926" y="2543587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Unvan 2"/>
          <p:cNvSpPr txBox="1">
            <a:spLocks/>
          </p:cNvSpPr>
          <p:nvPr/>
        </p:nvSpPr>
        <p:spPr>
          <a:xfrm>
            <a:off x="848482" y="255945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Watch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026945" y="3062543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İzlemek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4053814" y="3015997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3826538" y="2545713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Unvan 2"/>
          <p:cNvSpPr txBox="1">
            <a:spLocks/>
          </p:cNvSpPr>
          <p:nvPr/>
        </p:nvSpPr>
        <p:spPr>
          <a:xfrm>
            <a:off x="3932094" y="2561576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Follow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people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4053814" y="3064669"/>
            <a:ext cx="1941981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İnsanları takip etmek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6817124" y="3013871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6589848" y="2543587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Unvan 2"/>
          <p:cNvSpPr txBox="1">
            <a:spLocks/>
          </p:cNvSpPr>
          <p:nvPr/>
        </p:nvSpPr>
        <p:spPr>
          <a:xfrm>
            <a:off x="6695404" y="255945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Laugh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6873867" y="3062543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Gülmek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9481511" y="3013871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9254235" y="2543587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Unvan 2"/>
          <p:cNvSpPr txBox="1">
            <a:spLocks/>
          </p:cNvSpPr>
          <p:nvPr/>
        </p:nvSpPr>
        <p:spPr>
          <a:xfrm>
            <a:off x="9359791" y="255945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Learn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9538254" y="3062543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Öğrenmek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1026946" y="5961229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799670" y="5490945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Unvan 2"/>
          <p:cNvSpPr txBox="1">
            <a:spLocks/>
          </p:cNvSpPr>
          <p:nvPr/>
        </p:nvSpPr>
        <p:spPr>
          <a:xfrm>
            <a:off x="905226" y="5506808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Stay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late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1083689" y="6009901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 saatlerde uyanık kalmak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3948259" y="5963355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Yuvarlatılmış Dikdörtgen 22"/>
          <p:cNvSpPr/>
          <p:nvPr/>
        </p:nvSpPr>
        <p:spPr>
          <a:xfrm>
            <a:off x="3720983" y="5493071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Unvan 2"/>
          <p:cNvSpPr txBox="1">
            <a:spLocks/>
          </p:cNvSpPr>
          <p:nvPr/>
        </p:nvSpPr>
        <p:spPr>
          <a:xfrm>
            <a:off x="3826539" y="5508934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Spend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time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4005002" y="6012027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Zaman geçirmek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6711569" y="5961229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Yuvarlatılmış Dikdörtgen 26"/>
          <p:cNvSpPr/>
          <p:nvPr/>
        </p:nvSpPr>
        <p:spPr>
          <a:xfrm>
            <a:off x="6484293" y="5490945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Unvan 2"/>
          <p:cNvSpPr txBox="1">
            <a:spLocks/>
          </p:cNvSpPr>
          <p:nvPr/>
        </p:nvSpPr>
        <p:spPr>
          <a:xfrm>
            <a:off x="6589849" y="5506808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Become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addict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6768312" y="6009901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Bağımlı olmak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9375956" y="5961229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Yuvarlatılmış Dikdörtgen 30"/>
          <p:cNvSpPr/>
          <p:nvPr/>
        </p:nvSpPr>
        <p:spPr>
          <a:xfrm>
            <a:off x="9148680" y="5490945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" name="Unvan 2"/>
          <p:cNvSpPr txBox="1">
            <a:spLocks/>
          </p:cNvSpPr>
          <p:nvPr/>
        </p:nvSpPr>
        <p:spPr>
          <a:xfrm>
            <a:off x="9254236" y="5506808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Recommend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Unvan 2"/>
          <p:cNvSpPr txBox="1">
            <a:spLocks/>
          </p:cNvSpPr>
          <p:nvPr/>
        </p:nvSpPr>
        <p:spPr>
          <a:xfrm>
            <a:off x="9432699" y="6009901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Tavsiye etmek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30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/>
      <p:bldP spid="17" grpId="0"/>
      <p:bldP spid="18" grpId="0" animBg="1"/>
      <p:bldP spid="19" grpId="0" animBg="1"/>
      <p:bldP spid="20" grpId="0"/>
      <p:bldP spid="21" grpId="0"/>
      <p:bldP spid="22" grpId="0" animBg="1"/>
      <p:bldP spid="23" grpId="0" animBg="1"/>
      <p:bldP spid="24" grpId="0"/>
      <p:bldP spid="25" grpId="0"/>
      <p:bldP spid="26" grpId="0" animBg="1"/>
      <p:bldP spid="27" grpId="0" animBg="1"/>
      <p:bldP spid="28" grpId="0"/>
      <p:bldP spid="29" grpId="0"/>
      <p:bldP spid="30" grpId="0" animBg="1"/>
      <p:bldP spid="31" grpId="0" animBg="1"/>
      <p:bldP spid="32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Yuvarlatılmış Dikdörtgen 5"/>
          <p:cNvSpPr/>
          <p:nvPr/>
        </p:nvSpPr>
        <p:spPr>
          <a:xfrm>
            <a:off x="1722248" y="2835738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1494972" y="2365454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Unvan 2"/>
          <p:cNvSpPr txBox="1">
            <a:spLocks/>
          </p:cNvSpPr>
          <p:nvPr/>
        </p:nvSpPr>
        <p:spPr>
          <a:xfrm>
            <a:off x="1600528" y="238131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Action Movie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1778991" y="288441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Aksiyon Filmi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5309706" y="2835738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Yuvarlatılmış Dikdörtgen 26"/>
          <p:cNvSpPr/>
          <p:nvPr/>
        </p:nvSpPr>
        <p:spPr>
          <a:xfrm>
            <a:off x="5082430" y="2365454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Unvan 2"/>
          <p:cNvSpPr txBox="1">
            <a:spLocks/>
          </p:cNvSpPr>
          <p:nvPr/>
        </p:nvSpPr>
        <p:spPr>
          <a:xfrm>
            <a:off x="5187986" y="238131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Adventure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5366449" y="288441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Macera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8609774" y="2835738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Yuvarlatılmış Dikdörtgen 30"/>
          <p:cNvSpPr/>
          <p:nvPr/>
        </p:nvSpPr>
        <p:spPr>
          <a:xfrm>
            <a:off x="8382498" y="2365454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" name="Unvan 2"/>
          <p:cNvSpPr txBox="1">
            <a:spLocks/>
          </p:cNvSpPr>
          <p:nvPr/>
        </p:nvSpPr>
        <p:spPr>
          <a:xfrm>
            <a:off x="8488054" y="238131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Cartoon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Unvan 2"/>
          <p:cNvSpPr txBox="1">
            <a:spLocks/>
          </p:cNvSpPr>
          <p:nvPr/>
        </p:nvSpPr>
        <p:spPr>
          <a:xfrm>
            <a:off x="8666517" y="288441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Çizgi Film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Yuvarlatılmış Dikdörtgen 57"/>
          <p:cNvSpPr/>
          <p:nvPr/>
        </p:nvSpPr>
        <p:spPr>
          <a:xfrm>
            <a:off x="1722248" y="5978988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9" name="Yuvarlatılmış Dikdörtgen 58"/>
          <p:cNvSpPr/>
          <p:nvPr/>
        </p:nvSpPr>
        <p:spPr>
          <a:xfrm>
            <a:off x="1494972" y="5508704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0" name="Unvan 2"/>
          <p:cNvSpPr txBox="1">
            <a:spLocks/>
          </p:cNvSpPr>
          <p:nvPr/>
        </p:nvSpPr>
        <p:spPr>
          <a:xfrm>
            <a:off x="1600528" y="552456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Comedy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Unvan 2"/>
          <p:cNvSpPr txBox="1">
            <a:spLocks/>
          </p:cNvSpPr>
          <p:nvPr/>
        </p:nvSpPr>
        <p:spPr>
          <a:xfrm>
            <a:off x="1778991" y="602766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Komedi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Yuvarlatılmış Dikdörtgen 61"/>
          <p:cNvSpPr/>
          <p:nvPr/>
        </p:nvSpPr>
        <p:spPr>
          <a:xfrm>
            <a:off x="5309706" y="5978988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3" name="Yuvarlatılmış Dikdörtgen 62"/>
          <p:cNvSpPr/>
          <p:nvPr/>
        </p:nvSpPr>
        <p:spPr>
          <a:xfrm>
            <a:off x="5082430" y="5508704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4" name="Unvan 2"/>
          <p:cNvSpPr txBox="1">
            <a:spLocks/>
          </p:cNvSpPr>
          <p:nvPr/>
        </p:nvSpPr>
        <p:spPr>
          <a:xfrm>
            <a:off x="5187986" y="552456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Cookery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Programme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Unvan 2"/>
          <p:cNvSpPr txBox="1">
            <a:spLocks/>
          </p:cNvSpPr>
          <p:nvPr/>
        </p:nvSpPr>
        <p:spPr>
          <a:xfrm>
            <a:off x="5366449" y="602766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Yemek Programı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Yuvarlatılmış Dikdörtgen 65"/>
          <p:cNvSpPr/>
          <p:nvPr/>
        </p:nvSpPr>
        <p:spPr>
          <a:xfrm>
            <a:off x="8609774" y="5978988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7" name="Yuvarlatılmış Dikdörtgen 66"/>
          <p:cNvSpPr/>
          <p:nvPr/>
        </p:nvSpPr>
        <p:spPr>
          <a:xfrm>
            <a:off x="8382498" y="5508704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8" name="Unvan 2"/>
          <p:cNvSpPr txBox="1">
            <a:spLocks/>
          </p:cNvSpPr>
          <p:nvPr/>
        </p:nvSpPr>
        <p:spPr>
          <a:xfrm>
            <a:off x="8488054" y="552456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Commercials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Unvan 2"/>
          <p:cNvSpPr txBox="1">
            <a:spLocks/>
          </p:cNvSpPr>
          <p:nvPr/>
        </p:nvSpPr>
        <p:spPr>
          <a:xfrm>
            <a:off x="8666517" y="602766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Reklamlar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57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26" grpId="0" animBg="1"/>
      <p:bldP spid="27" grpId="0" animBg="1"/>
      <p:bldP spid="28" grpId="0"/>
      <p:bldP spid="29" grpId="0"/>
      <p:bldP spid="30" grpId="0" animBg="1"/>
      <p:bldP spid="31" grpId="0" animBg="1"/>
      <p:bldP spid="32" grpId="0"/>
      <p:bldP spid="33" grpId="0"/>
      <p:bldP spid="58" grpId="0" animBg="1"/>
      <p:bldP spid="59" grpId="0" animBg="1"/>
      <p:bldP spid="60" grpId="0"/>
      <p:bldP spid="61" grpId="0"/>
      <p:bldP spid="62" grpId="0" animBg="1"/>
      <p:bldP spid="63" grpId="0" animBg="1"/>
      <p:bldP spid="64" grpId="0"/>
      <p:bldP spid="65" grpId="0"/>
      <p:bldP spid="66" grpId="0" animBg="1"/>
      <p:bldP spid="67" grpId="0" animBg="1"/>
      <p:bldP spid="68" grpId="0"/>
      <p:bldP spid="6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13" y="1629724"/>
            <a:ext cx="11412355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3800" b="1" dirty="0" err="1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</a:t>
            </a:r>
            <a:r>
              <a:rPr lang="tr-TR" sz="13800" b="1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3800" b="1" dirty="0" err="1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Words</a:t>
            </a:r>
            <a:endParaRPr lang="tr-TR" sz="9600" b="1" dirty="0">
              <a:solidFill>
                <a:srgbClr val="79155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64" y="3753931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F66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(Ekstra Kelimeler)</a:t>
            </a:r>
            <a:endParaRPr lang="tr-TR" sz="4000" dirty="0">
              <a:solidFill>
                <a:srgbClr val="F663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25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389302" y="2842421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1162026" y="2372137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Unvan 2"/>
          <p:cNvSpPr txBox="1">
            <a:spLocks/>
          </p:cNvSpPr>
          <p:nvPr/>
        </p:nvSpPr>
        <p:spPr>
          <a:xfrm>
            <a:off x="1267582" y="238800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Actor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446045" y="2891093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Erkek Oyuncu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5085002" y="2842421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857726" y="2372137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Unvan 2"/>
          <p:cNvSpPr txBox="1">
            <a:spLocks/>
          </p:cNvSpPr>
          <p:nvPr/>
        </p:nvSpPr>
        <p:spPr>
          <a:xfrm>
            <a:off x="4963282" y="238800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Actress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5141745" y="2891093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Kadın Oyuncu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8895827" y="2842421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8668551" y="2372137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Unvan 2"/>
          <p:cNvSpPr txBox="1">
            <a:spLocks/>
          </p:cNvSpPr>
          <p:nvPr/>
        </p:nvSpPr>
        <p:spPr>
          <a:xfrm>
            <a:off x="8774107" y="238800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Director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8952570" y="2891093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Yönetmen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1446046" y="5718971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1218770" y="5248687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Unvan 2"/>
          <p:cNvSpPr txBox="1">
            <a:spLocks/>
          </p:cNvSpPr>
          <p:nvPr/>
        </p:nvSpPr>
        <p:spPr>
          <a:xfrm>
            <a:off x="1324326" y="526455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Audiences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1502789" y="5767643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İzleyiciler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4979447" y="5718971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4752171" y="5248687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Unvan 2"/>
          <p:cNvSpPr txBox="1">
            <a:spLocks/>
          </p:cNvSpPr>
          <p:nvPr/>
        </p:nvSpPr>
        <p:spPr>
          <a:xfrm>
            <a:off x="4857727" y="526455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Couch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Potato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5036190" y="5767643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Televizyon Bağımlısı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8512848" y="5718971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Yuvarlatılmış Dikdörtgen 22"/>
          <p:cNvSpPr/>
          <p:nvPr/>
        </p:nvSpPr>
        <p:spPr>
          <a:xfrm>
            <a:off x="8285572" y="5248687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Unvan 2"/>
          <p:cNvSpPr txBox="1">
            <a:spLocks/>
          </p:cNvSpPr>
          <p:nvPr/>
        </p:nvSpPr>
        <p:spPr>
          <a:xfrm>
            <a:off x="8391128" y="526455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Episode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8569591" y="5767643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Bölüm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96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/>
      <p:bldP spid="17" grpId="0"/>
      <p:bldP spid="18" grpId="0" animBg="1"/>
      <p:bldP spid="19" grpId="0" animBg="1"/>
      <p:bldP spid="20" grpId="0"/>
      <p:bldP spid="21" grpId="0"/>
      <p:bldP spid="22" grpId="0" animBg="1"/>
      <p:bldP spid="23" grpId="0" animBg="1"/>
      <p:bldP spid="24" grpId="0"/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Yuvarlatılmış Dikdörtgen 13"/>
          <p:cNvSpPr/>
          <p:nvPr/>
        </p:nvSpPr>
        <p:spPr>
          <a:xfrm>
            <a:off x="1438070" y="2014285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1438070" y="1544001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Unvan 2"/>
          <p:cNvSpPr txBox="1">
            <a:spLocks/>
          </p:cNvSpPr>
          <p:nvPr/>
        </p:nvSpPr>
        <p:spPr>
          <a:xfrm>
            <a:off x="1494814" y="1559864"/>
            <a:ext cx="221807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Remote Control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1494813" y="2062957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Uzaktan Kumanda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1438070" y="3240742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1438070" y="2770458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Unvan 2"/>
          <p:cNvSpPr txBox="1">
            <a:spLocks/>
          </p:cNvSpPr>
          <p:nvPr/>
        </p:nvSpPr>
        <p:spPr>
          <a:xfrm>
            <a:off x="1494814" y="2786321"/>
            <a:ext cx="221807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hours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1494813" y="3289414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Saatlerce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1438070" y="4467199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Yuvarlatılmış Dikdörtgen 22"/>
          <p:cNvSpPr/>
          <p:nvPr/>
        </p:nvSpPr>
        <p:spPr>
          <a:xfrm>
            <a:off x="1438070" y="3996915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Unvan 2"/>
          <p:cNvSpPr txBox="1">
            <a:spLocks/>
          </p:cNvSpPr>
          <p:nvPr/>
        </p:nvSpPr>
        <p:spPr>
          <a:xfrm>
            <a:off x="1494814" y="4012778"/>
            <a:ext cx="221807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1494813" y="4515871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Tüm / Bütün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5299829" y="2014285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Yuvarlatılmış Dikdörtgen 26"/>
          <p:cNvSpPr/>
          <p:nvPr/>
        </p:nvSpPr>
        <p:spPr>
          <a:xfrm>
            <a:off x="5299829" y="1544001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Unvan 2"/>
          <p:cNvSpPr txBox="1">
            <a:spLocks/>
          </p:cNvSpPr>
          <p:nvPr/>
        </p:nvSpPr>
        <p:spPr>
          <a:xfrm>
            <a:off x="5356573" y="1559864"/>
            <a:ext cx="221807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5356572" y="2062957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Esnasında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5299829" y="3240742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Yuvarlatılmış Dikdörtgen 30"/>
          <p:cNvSpPr/>
          <p:nvPr/>
        </p:nvSpPr>
        <p:spPr>
          <a:xfrm>
            <a:off x="5299829" y="2770458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" name="Unvan 2"/>
          <p:cNvSpPr txBox="1">
            <a:spLocks/>
          </p:cNvSpPr>
          <p:nvPr/>
        </p:nvSpPr>
        <p:spPr>
          <a:xfrm>
            <a:off x="5356573" y="2786321"/>
            <a:ext cx="221807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Unvan 2"/>
          <p:cNvSpPr txBox="1">
            <a:spLocks/>
          </p:cNvSpPr>
          <p:nvPr/>
        </p:nvSpPr>
        <p:spPr>
          <a:xfrm>
            <a:off x="5356572" y="3289414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Hakkında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Yuvarlatılmış Dikdörtgen 33"/>
          <p:cNvSpPr/>
          <p:nvPr/>
        </p:nvSpPr>
        <p:spPr>
          <a:xfrm>
            <a:off x="5299829" y="4467199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5299829" y="3996915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" name="Unvan 2"/>
          <p:cNvSpPr txBox="1">
            <a:spLocks/>
          </p:cNvSpPr>
          <p:nvPr/>
        </p:nvSpPr>
        <p:spPr>
          <a:xfrm>
            <a:off x="5356573" y="4012778"/>
            <a:ext cx="221807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Opinion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Unvan 2"/>
          <p:cNvSpPr txBox="1">
            <a:spLocks/>
          </p:cNvSpPr>
          <p:nvPr/>
        </p:nvSpPr>
        <p:spPr>
          <a:xfrm>
            <a:off x="5356572" y="4515871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Düşünce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8707037" y="3240742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Yuvarlatılmış Dikdörtgen 38"/>
          <p:cNvSpPr/>
          <p:nvPr/>
        </p:nvSpPr>
        <p:spPr>
          <a:xfrm>
            <a:off x="8707037" y="2770458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0" name="Unvan 2"/>
          <p:cNvSpPr txBox="1">
            <a:spLocks/>
          </p:cNvSpPr>
          <p:nvPr/>
        </p:nvSpPr>
        <p:spPr>
          <a:xfrm>
            <a:off x="8763781" y="2786321"/>
            <a:ext cx="221807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Starrings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Unvan 2"/>
          <p:cNvSpPr txBox="1">
            <a:spLocks/>
          </p:cNvSpPr>
          <p:nvPr/>
        </p:nvSpPr>
        <p:spPr>
          <a:xfrm>
            <a:off x="8763780" y="3289414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Başroller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09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 animBg="1"/>
      <p:bldP spid="19" grpId="0" animBg="1"/>
      <p:bldP spid="20" grpId="0"/>
      <p:bldP spid="21" grpId="0"/>
      <p:bldP spid="22" grpId="0" animBg="1"/>
      <p:bldP spid="23" grpId="0" animBg="1"/>
      <p:bldP spid="24" grpId="0"/>
      <p:bldP spid="25" grpId="0"/>
      <p:bldP spid="26" grpId="0" animBg="1"/>
      <p:bldP spid="27" grpId="0" animBg="1"/>
      <p:bldP spid="28" grpId="0"/>
      <p:bldP spid="29" grpId="0"/>
      <p:bldP spid="30" grpId="0" animBg="1"/>
      <p:bldP spid="31" grpId="0" animBg="1"/>
      <p:bldP spid="32" grpId="0"/>
      <p:bldP spid="33" grpId="0"/>
      <p:bldP spid="34" grpId="0" animBg="1"/>
      <p:bldP spid="35" grpId="0" animBg="1"/>
      <p:bldP spid="36" grpId="0"/>
      <p:bldP spid="37" grpId="0"/>
      <p:bldP spid="38" grpId="0" animBg="1"/>
      <p:bldP spid="39" grpId="0" animBg="1"/>
      <p:bldP spid="40" grpId="0"/>
      <p:bldP spid="4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58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5792"/>
            <a:ext cx="2611911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56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51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607948" y="2969088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1380672" y="2498804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Unvan 2"/>
          <p:cNvSpPr txBox="1">
            <a:spLocks/>
          </p:cNvSpPr>
          <p:nvPr/>
        </p:nvSpPr>
        <p:spPr>
          <a:xfrm>
            <a:off x="1486228" y="251466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Discussion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664691" y="301776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Tartışma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5195406" y="2969088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968130" y="2498804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Unvan 2"/>
          <p:cNvSpPr txBox="1">
            <a:spLocks/>
          </p:cNvSpPr>
          <p:nvPr/>
        </p:nvSpPr>
        <p:spPr>
          <a:xfrm>
            <a:off x="5073686" y="251466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Documentary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5252149" y="301776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Belgesel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8495474" y="2969088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8268198" y="2498804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Unvan 2"/>
          <p:cNvSpPr txBox="1">
            <a:spLocks/>
          </p:cNvSpPr>
          <p:nvPr/>
        </p:nvSpPr>
        <p:spPr>
          <a:xfrm>
            <a:off x="8373754" y="251466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Drama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8552217" y="301776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Dram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1607948" y="6112338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1380672" y="5642054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Unvan 2"/>
          <p:cNvSpPr txBox="1">
            <a:spLocks/>
          </p:cNvSpPr>
          <p:nvPr/>
        </p:nvSpPr>
        <p:spPr>
          <a:xfrm>
            <a:off x="1486228" y="565791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Horror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movie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1664691" y="616101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Korku Filmi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5195406" y="6112338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4968130" y="5642054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Unvan 2"/>
          <p:cNvSpPr txBox="1">
            <a:spLocks/>
          </p:cNvSpPr>
          <p:nvPr/>
        </p:nvSpPr>
        <p:spPr>
          <a:xfrm>
            <a:off x="5073686" y="565791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Love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story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5252149" y="616101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Aşk Hikayesi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8495474" y="6112338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Yuvarlatılmış Dikdörtgen 22"/>
          <p:cNvSpPr/>
          <p:nvPr/>
        </p:nvSpPr>
        <p:spPr>
          <a:xfrm>
            <a:off x="8268198" y="5642054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Unvan 2"/>
          <p:cNvSpPr txBox="1">
            <a:spLocks/>
          </p:cNvSpPr>
          <p:nvPr/>
        </p:nvSpPr>
        <p:spPr>
          <a:xfrm>
            <a:off x="8373754" y="565791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Morning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Show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8552217" y="616101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Sabah Programı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03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/>
      <p:bldP spid="17" grpId="0"/>
      <p:bldP spid="18" grpId="0" animBg="1"/>
      <p:bldP spid="19" grpId="0" animBg="1"/>
      <p:bldP spid="20" grpId="0"/>
      <p:bldP spid="21" grpId="0"/>
      <p:bldP spid="22" grpId="0" animBg="1"/>
      <p:bldP spid="23" grpId="0" animBg="1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Yuvarlatılmış Dikdörtgen 25"/>
          <p:cNvSpPr/>
          <p:nvPr/>
        </p:nvSpPr>
        <p:spPr>
          <a:xfrm>
            <a:off x="1371689" y="2768018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Yuvarlatılmış Dikdörtgen 26"/>
          <p:cNvSpPr/>
          <p:nvPr/>
        </p:nvSpPr>
        <p:spPr>
          <a:xfrm>
            <a:off x="1144413" y="2297734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Unvan 2"/>
          <p:cNvSpPr txBox="1">
            <a:spLocks/>
          </p:cNvSpPr>
          <p:nvPr/>
        </p:nvSpPr>
        <p:spPr>
          <a:xfrm>
            <a:off x="1249969" y="231359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News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1428432" y="281669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Haberler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4985206" y="2768018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Yuvarlatılmış Dikdörtgen 30"/>
          <p:cNvSpPr/>
          <p:nvPr/>
        </p:nvSpPr>
        <p:spPr>
          <a:xfrm>
            <a:off x="4757930" y="2297734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" name="Unvan 2"/>
          <p:cNvSpPr txBox="1">
            <a:spLocks/>
          </p:cNvSpPr>
          <p:nvPr/>
        </p:nvSpPr>
        <p:spPr>
          <a:xfrm>
            <a:off x="4863486" y="231359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Quiz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Show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Unvan 2"/>
          <p:cNvSpPr txBox="1">
            <a:spLocks/>
          </p:cNvSpPr>
          <p:nvPr/>
        </p:nvSpPr>
        <p:spPr>
          <a:xfrm>
            <a:off x="5041949" y="281669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Bilgi Yarışması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Yuvarlatılmış Dikdörtgen 33"/>
          <p:cNvSpPr/>
          <p:nvPr/>
        </p:nvSpPr>
        <p:spPr>
          <a:xfrm>
            <a:off x="8743440" y="2768018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8516164" y="2297734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" name="Unvan 2"/>
          <p:cNvSpPr txBox="1">
            <a:spLocks/>
          </p:cNvSpPr>
          <p:nvPr/>
        </p:nvSpPr>
        <p:spPr>
          <a:xfrm>
            <a:off x="8621720" y="231359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Reality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Show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Unvan 2"/>
          <p:cNvSpPr txBox="1">
            <a:spLocks/>
          </p:cNvSpPr>
          <p:nvPr/>
        </p:nvSpPr>
        <p:spPr>
          <a:xfrm>
            <a:off x="8800183" y="281669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Gerçek Hayat Şovu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1350797" y="6008612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Yuvarlatılmış Dikdörtgen 38"/>
          <p:cNvSpPr/>
          <p:nvPr/>
        </p:nvSpPr>
        <p:spPr>
          <a:xfrm>
            <a:off x="1123521" y="5538328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0" name="Unvan 2"/>
          <p:cNvSpPr txBox="1">
            <a:spLocks/>
          </p:cNvSpPr>
          <p:nvPr/>
        </p:nvSpPr>
        <p:spPr>
          <a:xfrm>
            <a:off x="1059180" y="5554191"/>
            <a:ext cx="2550265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-Fiction (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Sci-Fci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Unvan 2"/>
          <p:cNvSpPr txBox="1">
            <a:spLocks/>
          </p:cNvSpPr>
          <p:nvPr/>
        </p:nvSpPr>
        <p:spPr>
          <a:xfrm>
            <a:off x="1407540" y="6057284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Bilim Kurgu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Yuvarlatılmış Dikdörtgen 41"/>
          <p:cNvSpPr/>
          <p:nvPr/>
        </p:nvSpPr>
        <p:spPr>
          <a:xfrm>
            <a:off x="4985206" y="6008612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3" name="Yuvarlatılmış Dikdörtgen 42"/>
          <p:cNvSpPr/>
          <p:nvPr/>
        </p:nvSpPr>
        <p:spPr>
          <a:xfrm>
            <a:off x="4757930" y="5538328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4" name="Unvan 2"/>
          <p:cNvSpPr txBox="1">
            <a:spLocks/>
          </p:cNvSpPr>
          <p:nvPr/>
        </p:nvSpPr>
        <p:spPr>
          <a:xfrm>
            <a:off x="4863486" y="5554191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Series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Unvan 2"/>
          <p:cNvSpPr txBox="1">
            <a:spLocks/>
          </p:cNvSpPr>
          <p:nvPr/>
        </p:nvSpPr>
        <p:spPr>
          <a:xfrm>
            <a:off x="5041949" y="6057284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Dizi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Yuvarlatılmış Dikdörtgen 45"/>
          <p:cNvSpPr/>
          <p:nvPr/>
        </p:nvSpPr>
        <p:spPr>
          <a:xfrm>
            <a:off x="8621720" y="6008612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" name="Yuvarlatılmış Dikdörtgen 46"/>
          <p:cNvSpPr/>
          <p:nvPr/>
        </p:nvSpPr>
        <p:spPr>
          <a:xfrm>
            <a:off x="8394444" y="5538328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8" name="Unvan 2"/>
          <p:cNvSpPr txBox="1">
            <a:spLocks/>
          </p:cNvSpPr>
          <p:nvPr/>
        </p:nvSpPr>
        <p:spPr>
          <a:xfrm>
            <a:off x="8500000" y="5554191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Sitcom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Unvan 2"/>
          <p:cNvSpPr txBox="1">
            <a:spLocks/>
          </p:cNvSpPr>
          <p:nvPr/>
        </p:nvSpPr>
        <p:spPr>
          <a:xfrm>
            <a:off x="8678463" y="6057284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Durum Komedisi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82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/>
      <p:bldP spid="29" grpId="0"/>
      <p:bldP spid="30" grpId="0" animBg="1"/>
      <p:bldP spid="31" grpId="0" animBg="1"/>
      <p:bldP spid="32" grpId="0"/>
      <p:bldP spid="33" grpId="0"/>
      <p:bldP spid="34" grpId="0" animBg="1"/>
      <p:bldP spid="35" grpId="0" animBg="1"/>
      <p:bldP spid="36" grpId="0"/>
      <p:bldP spid="37" grpId="0"/>
      <p:bldP spid="38" grpId="0" animBg="1"/>
      <p:bldP spid="39" grpId="0" animBg="1"/>
      <p:bldP spid="40" grpId="0"/>
      <p:bldP spid="41" grpId="0"/>
      <p:bldP spid="42" grpId="0" animBg="1"/>
      <p:bldP spid="43" grpId="0" animBg="1"/>
      <p:bldP spid="44" grpId="0"/>
      <p:bldP spid="45" grpId="0"/>
      <p:bldP spid="46" grpId="0" animBg="1"/>
      <p:bldP spid="47" grpId="0" animBg="1"/>
      <p:bldP spid="48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Yuvarlatılmış Dikdörtgen 25"/>
          <p:cNvSpPr/>
          <p:nvPr/>
        </p:nvSpPr>
        <p:spPr>
          <a:xfrm>
            <a:off x="1279019" y="2863268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Yuvarlatılmış Dikdörtgen 26"/>
          <p:cNvSpPr/>
          <p:nvPr/>
        </p:nvSpPr>
        <p:spPr>
          <a:xfrm>
            <a:off x="1051743" y="2392984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Unvan 2"/>
          <p:cNvSpPr txBox="1">
            <a:spLocks/>
          </p:cNvSpPr>
          <p:nvPr/>
        </p:nvSpPr>
        <p:spPr>
          <a:xfrm>
            <a:off x="1157299" y="240884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Soap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Opera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1335762" y="291194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Pembe Dizi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5165219" y="2863268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Yuvarlatılmış Dikdörtgen 30"/>
          <p:cNvSpPr/>
          <p:nvPr/>
        </p:nvSpPr>
        <p:spPr>
          <a:xfrm>
            <a:off x="4937943" y="2392984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" name="Unvan 2"/>
          <p:cNvSpPr txBox="1">
            <a:spLocks/>
          </p:cNvSpPr>
          <p:nvPr/>
        </p:nvSpPr>
        <p:spPr>
          <a:xfrm>
            <a:off x="5043499" y="240884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Sports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Programme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Unvan 2"/>
          <p:cNvSpPr txBox="1">
            <a:spLocks/>
          </p:cNvSpPr>
          <p:nvPr/>
        </p:nvSpPr>
        <p:spPr>
          <a:xfrm>
            <a:off x="5221962" y="291194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Spor Programı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Yuvarlatılmış Dikdörtgen 33"/>
          <p:cNvSpPr/>
          <p:nvPr/>
        </p:nvSpPr>
        <p:spPr>
          <a:xfrm>
            <a:off x="8727569" y="2863268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8500293" y="2392984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" name="Unvan 2"/>
          <p:cNvSpPr txBox="1">
            <a:spLocks/>
          </p:cNvSpPr>
          <p:nvPr/>
        </p:nvSpPr>
        <p:spPr>
          <a:xfrm>
            <a:off x="8605849" y="240884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Talk Show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Unvan 2"/>
          <p:cNvSpPr txBox="1">
            <a:spLocks/>
          </p:cNvSpPr>
          <p:nvPr/>
        </p:nvSpPr>
        <p:spPr>
          <a:xfrm>
            <a:off x="8784312" y="291194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Sohbet Programı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3285876" y="5892218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Yuvarlatılmış Dikdörtgen 38"/>
          <p:cNvSpPr/>
          <p:nvPr/>
        </p:nvSpPr>
        <p:spPr>
          <a:xfrm>
            <a:off x="3058600" y="5421934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0" name="Unvan 2"/>
          <p:cNvSpPr txBox="1">
            <a:spLocks/>
          </p:cNvSpPr>
          <p:nvPr/>
        </p:nvSpPr>
        <p:spPr>
          <a:xfrm>
            <a:off x="3164156" y="543779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Weather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Forecast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Unvan 2"/>
          <p:cNvSpPr txBox="1">
            <a:spLocks/>
          </p:cNvSpPr>
          <p:nvPr/>
        </p:nvSpPr>
        <p:spPr>
          <a:xfrm>
            <a:off x="3342619" y="594089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Hava Tahmini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Yuvarlatılmış Dikdörtgen 41"/>
          <p:cNvSpPr/>
          <p:nvPr/>
        </p:nvSpPr>
        <p:spPr>
          <a:xfrm>
            <a:off x="6915239" y="5892218"/>
            <a:ext cx="1925817" cy="429167"/>
          </a:xfrm>
          <a:prstGeom prst="roundRect">
            <a:avLst/>
          </a:prstGeom>
          <a:solidFill>
            <a:srgbClr val="D7ADB5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3" name="Yuvarlatılmış Dikdörtgen 42"/>
          <p:cNvSpPr/>
          <p:nvPr/>
        </p:nvSpPr>
        <p:spPr>
          <a:xfrm>
            <a:off x="6687963" y="5421934"/>
            <a:ext cx="2380368" cy="454421"/>
          </a:xfrm>
          <a:prstGeom prst="roundRect">
            <a:avLst/>
          </a:prstGeom>
          <a:solidFill>
            <a:srgbClr val="B86C7A"/>
          </a:solidFill>
          <a:ln w="25400" cap="flat" cmpd="sng" algn="ctr">
            <a:solidFill>
              <a:srgbClr val="984A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4" name="Unvan 2"/>
          <p:cNvSpPr txBox="1">
            <a:spLocks/>
          </p:cNvSpPr>
          <p:nvPr/>
        </p:nvSpPr>
        <p:spPr>
          <a:xfrm>
            <a:off x="6687963" y="5437797"/>
            <a:ext cx="2380368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Wedding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Programme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Unvan 2"/>
          <p:cNvSpPr txBox="1">
            <a:spLocks/>
          </p:cNvSpPr>
          <p:nvPr/>
        </p:nvSpPr>
        <p:spPr>
          <a:xfrm>
            <a:off x="6971982" y="594089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Evlilik Programı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38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/>
      <p:bldP spid="29" grpId="0"/>
      <p:bldP spid="30" grpId="0" animBg="1"/>
      <p:bldP spid="31" grpId="0" animBg="1"/>
      <p:bldP spid="32" grpId="0"/>
      <p:bldP spid="33" grpId="0"/>
      <p:bldP spid="34" grpId="0" animBg="1"/>
      <p:bldP spid="35" grpId="0" animBg="1"/>
      <p:bldP spid="36" grpId="0"/>
      <p:bldP spid="37" grpId="0"/>
      <p:bldP spid="38" grpId="0" animBg="1"/>
      <p:bldP spid="39" grpId="0" animBg="1"/>
      <p:bldP spid="40" grpId="0"/>
      <p:bldP spid="41" grpId="0"/>
      <p:bldP spid="42" grpId="0" animBg="1"/>
      <p:bldP spid="43" grpId="0" animBg="1"/>
      <p:bldP spid="44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12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84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17" y="1607471"/>
            <a:ext cx="11412355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3800" b="1" dirty="0" err="1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Adjectives</a:t>
            </a:r>
            <a:endParaRPr lang="tr-TR" sz="9600" b="1" dirty="0">
              <a:solidFill>
                <a:srgbClr val="79155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68" y="3835371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F66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(Sıfatlar)</a:t>
            </a:r>
            <a:endParaRPr lang="tr-TR" sz="4000" dirty="0">
              <a:solidFill>
                <a:srgbClr val="F663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17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918</TotalTime>
  <Words>767</Words>
  <Application>Microsoft Office PowerPoint</Application>
  <PresentationFormat>Geniş ekran</PresentationFormat>
  <Paragraphs>253</Paragraphs>
  <Slides>35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Raleway SemiBold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TEKIN</dc:creator>
  <cp:lastModifiedBy>TEKIN</cp:lastModifiedBy>
  <cp:revision>45</cp:revision>
  <dcterms:created xsi:type="dcterms:W3CDTF">2024-12-21T21:09:29Z</dcterms:created>
  <dcterms:modified xsi:type="dcterms:W3CDTF">2024-12-29T10:00:55Z</dcterms:modified>
</cp:coreProperties>
</file>