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62" r:id="rId5"/>
    <p:sldId id="278" r:id="rId6"/>
    <p:sldId id="292" r:id="rId7"/>
    <p:sldId id="293" r:id="rId8"/>
    <p:sldId id="259" r:id="rId9"/>
    <p:sldId id="260" r:id="rId10"/>
    <p:sldId id="261" r:id="rId11"/>
    <p:sldId id="263" r:id="rId12"/>
    <p:sldId id="294" r:id="rId13"/>
    <p:sldId id="295" r:id="rId14"/>
    <p:sldId id="264" r:id="rId15"/>
    <p:sldId id="265" r:id="rId16"/>
    <p:sldId id="266" r:id="rId17"/>
    <p:sldId id="296" r:id="rId18"/>
    <p:sldId id="267" r:id="rId19"/>
    <p:sldId id="268" r:id="rId20"/>
    <p:sldId id="269" r:id="rId21"/>
    <p:sldId id="297" r:id="rId22"/>
    <p:sldId id="286" r:id="rId23"/>
    <p:sldId id="287" r:id="rId24"/>
    <p:sldId id="288" r:id="rId25"/>
    <p:sldId id="290" r:id="rId26"/>
    <p:sldId id="291" r:id="rId27"/>
    <p:sldId id="289" r:id="rId28"/>
    <p:sldId id="270" r:id="rId29"/>
    <p:sldId id="271" r:id="rId30"/>
    <p:sldId id="272" r:id="rId31"/>
    <p:sldId id="273" r:id="rId32"/>
    <p:sldId id="298" r:id="rId33"/>
    <p:sldId id="280" r:id="rId34"/>
    <p:sldId id="281" r:id="rId35"/>
    <p:sldId id="282" r:id="rId36"/>
    <p:sldId id="283" r:id="rId37"/>
    <p:sldId id="284" r:id="rId38"/>
    <p:sldId id="285" r:id="rId39"/>
    <p:sldId id="300" r:id="rId40"/>
    <p:sldId id="274" r:id="rId41"/>
    <p:sldId id="275" r:id="rId42"/>
    <p:sldId id="276" r:id="rId43"/>
    <p:sldId id="299" r:id="rId44"/>
    <p:sldId id="277" r:id="rId45"/>
    <p:sldId id="279" r:id="rId46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79D"/>
    <a:srgbClr val="4A628A"/>
    <a:srgbClr val="7AB2D3"/>
    <a:srgbClr val="773BA5"/>
    <a:srgbClr val="0D0D0D"/>
    <a:srgbClr val="00B050"/>
    <a:srgbClr val="FFAFAF"/>
    <a:srgbClr val="FF4F4F"/>
    <a:srgbClr val="A60509"/>
    <a:srgbClr val="FF47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35" autoAdjust="0"/>
    <p:restoredTop sz="93560" autoAdjust="0"/>
  </p:normalViewPr>
  <p:slideViewPr>
    <p:cSldViewPr snapToGrid="0">
      <p:cViewPr varScale="1">
        <p:scale>
          <a:sx n="103" d="100"/>
          <a:sy n="103" d="100"/>
        </p:scale>
        <p:origin x="69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70BD1-B213-446B-9414-3AE4DD0AD864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125274-EBD5-4F95-9B73-C4B6BEF2DB9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79638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0589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86928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A77D-34C0-458A-B910-EBDC90CD0EE1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0B3A-E16B-4BB1-B9E4-322CDF4C2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47447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A77D-34C0-458A-B910-EBDC90CD0EE1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0B3A-E16B-4BB1-B9E4-322CDF4C2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670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A77D-34C0-458A-B910-EBDC90CD0EE1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0B3A-E16B-4BB1-B9E4-322CDF4C2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4899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A77D-34C0-458A-B910-EBDC90CD0EE1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0B3A-E16B-4BB1-B9E4-322CDF4C2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32564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A77D-34C0-458A-B910-EBDC90CD0EE1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0B3A-E16B-4BB1-B9E4-322CDF4C2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913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A77D-34C0-458A-B910-EBDC90CD0EE1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0B3A-E16B-4BB1-B9E4-322CDF4C2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255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A77D-34C0-458A-B910-EBDC90CD0EE1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0B3A-E16B-4BB1-B9E4-322CDF4C2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4229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A77D-34C0-458A-B910-EBDC90CD0EE1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0B3A-E16B-4BB1-B9E4-322CDF4C2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668691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A77D-34C0-458A-B910-EBDC90CD0EE1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0B3A-E16B-4BB1-B9E4-322CDF4C2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21885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A77D-34C0-458A-B910-EBDC90CD0EE1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0B3A-E16B-4BB1-B9E4-322CDF4C2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2072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7A77D-34C0-458A-B910-EBDC90CD0EE1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B0B3A-E16B-4BB1-B9E4-322CDF4C2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5937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7A77D-34C0-458A-B910-EBDC90CD0EE1}" type="datetimeFigureOut">
              <a:rPr lang="tr-TR" smtClean="0"/>
              <a:t>29.12.2024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B0B3A-E16B-4BB1-B9E4-322CDF4C2AF4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5769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5-3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5-4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knedu.com/games/5-5-5" TargetMode="External"/><Relationship Id="rId4" Type="http://schemas.openxmlformats.org/officeDocument/2006/relationships/hyperlink" Target="https://www.tknedu.com/games/5-4-4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5-6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5-7" TargetMode="Externa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5-8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5-9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baamboozle.com/game/2880625" TargetMode="External"/><Relationship Id="rId4" Type="http://schemas.openxmlformats.org/officeDocument/2006/relationships/hyperlink" Target="https://www.tknedu.com/games/5-3-1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/WX8HmogNyCY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5-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5-5-2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19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Yuvarlatılmış Dikdörtgen 13"/>
          <p:cNvSpPr/>
          <p:nvPr/>
        </p:nvSpPr>
        <p:spPr>
          <a:xfrm>
            <a:off x="1747382" y="3152338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520106" y="2682054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625662" y="269791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Backache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804125" y="320101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Sırt ağrısı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252582" y="3152338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5025306" y="2682054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5130862" y="269791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Sneeze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309325" y="320101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Hapşırmak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532811" y="3152338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305535" y="2682054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411091" y="269791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easles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589554" y="320101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Kızamık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3205045" y="6164052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2977769" y="5693768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3083325" y="570963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Earache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3261788" y="621272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Kulak ağrısı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7243375" y="6164052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7016099" y="5693768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7121655" y="570963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Stomachache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7300118" y="621272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Karın ağrısı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831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805439" y="2847538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578163" y="2377254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683719" y="239311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Broken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862182" y="289621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Kırık bacak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029260" y="2847538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801984" y="2377254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4907540" y="239311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Broken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086003" y="289621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Kırık kol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220753" y="2847538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7993477" y="2377254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099033" y="2393117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277496" y="2896210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Kesik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805439" y="6004395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578163" y="5534111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683719" y="5549974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862182" y="6053067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Üşümek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029260" y="6004395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4801984" y="5534111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4907540" y="5549974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tired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086003" y="6053067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Yorgun hissetmek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7896904" y="6004395"/>
            <a:ext cx="1489304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7669627" y="5534111"/>
            <a:ext cx="171658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7775183" y="5549974"/>
            <a:ext cx="156433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Hurt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7953646" y="6053067"/>
            <a:ext cx="140154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Acımak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9386208" y="6004395"/>
            <a:ext cx="1490400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9386207" y="5534111"/>
            <a:ext cx="171720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9491763" y="5549974"/>
            <a:ext cx="148103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Pain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9442950" y="6053067"/>
            <a:ext cx="134875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Ağrı,sızı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60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30" grpId="0" animBg="1"/>
      <p:bldP spid="31" grpId="0" animBg="1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255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2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1" y="1693196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Feelings</a:t>
            </a:r>
            <a:endParaRPr lang="tr-TR" sz="96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801067" y="3767498"/>
            <a:ext cx="4589845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(Hisler)</a:t>
            </a:r>
            <a:endParaRPr lang="tr-TR" sz="4000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542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510164" y="2857063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282888" y="2386779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388444" y="2402642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Calm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566907" y="290573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Sakin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145665" y="2857063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918389" y="2386779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5023945" y="2402642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202408" y="290573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Kötü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663439" y="2857063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436163" y="2386779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541719" y="2402642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720182" y="290573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Üşümüş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510164" y="5943163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282888" y="5472879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388444" y="5488742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Good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566907" y="599183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İyi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145665" y="5943163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4918389" y="5472879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5023945" y="5488742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Sorry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202408" y="599183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Üzgün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663439" y="5943163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436163" y="5472879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541719" y="5488742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Tired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720182" y="599183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Yorgun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779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2014989" y="4381063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787713" y="3910779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893269" y="3926642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Faint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2071732" y="442973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Halsiz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098040" y="4381063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870764" y="3910779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4976320" y="3926642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Hot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154783" y="442973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Terlemiş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181091" y="4381063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7953815" y="3910779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059371" y="3926642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Sick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ill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237834" y="4429735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Hasta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50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Play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6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1" y="1693196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3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endParaRPr lang="tr-TR" sz="96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801067" y="3767498"/>
            <a:ext cx="4589845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(İhtiyaçlar)</a:t>
            </a:r>
            <a:endParaRPr lang="tr-TR" sz="4000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61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460287" y="2973441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233011" y="2503157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338567" y="251902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Honey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517030" y="302211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095788" y="2973441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868512" y="2503157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4974068" y="251902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Lemon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152531" y="302211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Limon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613562" y="2973441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386286" y="2503157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491842" y="251902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Vitamins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670305" y="302211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Vitaminler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460287" y="6032525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233011" y="5562241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338567" y="5578104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Blanket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517030" y="6081197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Battaniye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095788" y="6032525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4868512" y="5562241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4974068" y="5578104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Painkiller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152531" y="6081197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Ağrı kesici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613562" y="6032525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386286" y="5562241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491842" y="5578104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Tissue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670305" y="6081197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Peçete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76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van 1"/>
          <p:cNvSpPr txBox="1">
            <a:spLocks/>
          </p:cNvSpPr>
          <p:nvPr/>
        </p:nvSpPr>
        <p:spPr>
          <a:xfrm>
            <a:off x="389817" y="1607471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Body </a:t>
            </a:r>
            <a:r>
              <a:rPr lang="tr-TR" sz="115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Parts</a:t>
            </a:r>
            <a:endParaRPr lang="tr-TR" sz="8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4105268" y="3642865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(Vücut </a:t>
            </a:r>
            <a:r>
              <a:rPr lang="tr-TR" sz="4000" dirty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tr-TR" sz="4000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ölümleri)</a:t>
            </a:r>
            <a:endParaRPr lang="tr-TR" sz="4000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95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526789" y="3006692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299513" y="2536408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405069" y="255227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Herbal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tea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583532" y="305536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Bitki çayı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162290" y="3006692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935014" y="2536408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5040570" y="255227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Syrup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219033" y="305536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Şurup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680064" y="3006692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452788" y="2536408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558344" y="2552271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Medicine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736807" y="3055364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İlaç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526789" y="6065776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299513" y="5595492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405069" y="561135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Pill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583532" y="6114448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162290" y="6065776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4935014" y="5595492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5040570" y="561135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Plaster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219033" y="6114448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Yara bandı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680064" y="6065776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452788" y="5595492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558344" y="561135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Mint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lemon</a:t>
            </a:r>
            <a:r>
              <a:rPr lang="tr-TR" sz="18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tea</a:t>
            </a:r>
            <a:endParaRPr lang="tr-TR" sz="18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736807" y="6114448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Nane limon çayı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72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96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30962" y="1441841"/>
            <a:ext cx="9530076" cy="32766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96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Asking</a:t>
            </a:r>
            <a:r>
              <a:rPr lang="tr-TR" sz="96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96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state</a:t>
            </a:r>
            <a:r>
              <a:rPr lang="tr-TR" sz="96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96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endParaRPr lang="tr-TR" sz="8000" b="1" dirty="0">
              <a:solidFill>
                <a:srgbClr val="26507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241909" y="4215000"/>
            <a:ext cx="7708182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(Sağlık Durumu Sormak)</a:t>
            </a:r>
            <a:endParaRPr lang="tr-TR" sz="36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45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4079873" y="1742831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(Nasıl Sorarız?) </a:t>
            </a:r>
            <a:endParaRPr lang="tr-TR" sz="28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2289475" y="1116477"/>
            <a:ext cx="7706768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8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How do </a:t>
            </a:r>
            <a:r>
              <a:rPr lang="tr-TR" sz="4800" b="1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48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ask ? 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130679" y="3690557"/>
            <a:ext cx="54777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matter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6417907" y="3690557"/>
            <a:ext cx="52241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problem?</a:t>
            </a: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2340840" y="4648261"/>
            <a:ext cx="3057408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(Neyin var?)</a:t>
            </a:r>
            <a:endParaRPr lang="tr-TR" sz="2400" dirty="0" smtClean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şağı Ok 7"/>
          <p:cNvSpPr/>
          <p:nvPr/>
        </p:nvSpPr>
        <p:spPr>
          <a:xfrm rot="2458513">
            <a:off x="4185586" y="2394711"/>
            <a:ext cx="363955" cy="1099918"/>
          </a:xfrm>
          <a:prstGeom prst="downArrow">
            <a:avLst/>
          </a:prstGeom>
          <a:solidFill>
            <a:srgbClr val="2D9596"/>
          </a:solidFill>
          <a:ln>
            <a:solidFill>
              <a:srgbClr val="265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şağı Ok 8"/>
          <p:cNvSpPr/>
          <p:nvPr/>
        </p:nvSpPr>
        <p:spPr>
          <a:xfrm rot="19250631">
            <a:off x="7894284" y="2387894"/>
            <a:ext cx="363955" cy="1099918"/>
          </a:xfrm>
          <a:prstGeom prst="downArrow">
            <a:avLst/>
          </a:prstGeom>
          <a:solidFill>
            <a:srgbClr val="2D9596"/>
          </a:solidFill>
          <a:ln>
            <a:solidFill>
              <a:srgbClr val="2650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7369604" y="4097199"/>
            <a:ext cx="3320745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(Sorunun nedir?)</a:t>
            </a:r>
            <a:endParaRPr lang="tr-TR" sz="2400" dirty="0" smtClean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130679" y="4208862"/>
            <a:ext cx="54777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Wingdings" panose="05000000000000000000" pitchFamily="2" charset="2"/>
              <a:buChar char="§"/>
            </a:pP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What’s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wrong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3200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037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 animBg="1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240857" y="2704587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matter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1224474" y="1932793"/>
            <a:ext cx="9971942" cy="7619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Sağlık durumu ifade edilirken </a:t>
            </a:r>
            <a:r>
              <a:rPr lang="tr-TR" sz="3200" b="1" dirty="0" smtClean="0">
                <a:solidFill>
                  <a:srgbClr val="00A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 I </a:t>
            </a:r>
            <a:r>
              <a:rPr lang="tr-TR" sz="3200" b="1" dirty="0" err="1" smtClean="0">
                <a:solidFill>
                  <a:srgbClr val="00A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3200" b="1" dirty="0" smtClean="0">
                <a:solidFill>
                  <a:srgbClr val="00A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» </a:t>
            </a:r>
            <a:r>
              <a:rPr lang="tr-TR" sz="32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yapısı kullanılır;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1240857" y="3170540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tr-TR" sz="2800" dirty="0" smtClean="0">
                <a:solidFill>
                  <a:srgbClr val="00A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00A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800" dirty="0" smtClean="0">
                <a:solidFill>
                  <a:srgbClr val="00A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headache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080470" y="2707787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(Neyin var?)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Dikdörtgen 16"/>
          <p:cNvSpPr/>
          <p:nvPr/>
        </p:nvSpPr>
        <p:spPr>
          <a:xfrm>
            <a:off x="8648488" y="651470"/>
            <a:ext cx="3224464" cy="1058243"/>
          </a:xfrm>
          <a:prstGeom prst="rect">
            <a:avLst/>
          </a:prstGeom>
          <a:solidFill>
            <a:srgbClr val="A4E6E4"/>
          </a:solidFill>
          <a:ln w="38100">
            <a:solidFill>
              <a:srgbClr val="2D9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9144000" y="3636493"/>
            <a:ext cx="3048000" cy="10122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4570324" y="3177400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(Başım ağrıyor.)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Metin kutusu 20"/>
          <p:cNvSpPr txBox="1"/>
          <p:nvPr/>
        </p:nvSpPr>
        <p:spPr>
          <a:xfrm>
            <a:off x="8648488" y="839858"/>
            <a:ext cx="3224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/YOU / WE / THEY</a:t>
            </a:r>
            <a:r>
              <a:rPr lang="tr-TR" sz="2000" b="1" dirty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➤</a:t>
            </a:r>
            <a:r>
              <a:rPr lang="tr-TR" sz="2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0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tr-TR" sz="20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SHE / IT ➤</a:t>
            </a:r>
            <a:r>
              <a:rPr lang="tr-TR" sz="2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</a:t>
            </a:r>
            <a:endParaRPr lang="tr-TR" sz="2000" dirty="0" smtClean="0">
              <a:solidFill>
                <a:srgbClr val="EBF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1240857" y="4096014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wrong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Sara?</a:t>
            </a:r>
            <a:endParaRPr lang="tr-TR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1240857" y="4561967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a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toothache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5592723" y="4091214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(Sara’nın neyi var?)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4811184" y="4558767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(Dişi ağrıyor.)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32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/>
      <p:bldP spid="17" grpId="0" animBg="1"/>
      <p:bldP spid="18" grpId="0"/>
      <p:bldP spid="19" grpId="0"/>
      <p:bldP spid="21" grpId="0"/>
      <p:bldP spid="25" grpId="0"/>
      <p:bldP spid="26" grpId="0"/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Unvan 1"/>
          <p:cNvSpPr txBox="1">
            <a:spLocks/>
          </p:cNvSpPr>
          <p:nvPr/>
        </p:nvSpPr>
        <p:spPr>
          <a:xfrm>
            <a:off x="1240857" y="2704587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matter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1224474" y="1932793"/>
            <a:ext cx="9971942" cy="7619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Hisler ifade edilirken </a:t>
            </a:r>
            <a:r>
              <a:rPr lang="tr-TR" sz="3200" b="1" dirty="0" smtClean="0">
                <a:solidFill>
                  <a:srgbClr val="00A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 I </a:t>
            </a:r>
            <a:r>
              <a:rPr lang="tr-TR" sz="3200" b="1" dirty="0" err="1" smtClean="0">
                <a:solidFill>
                  <a:srgbClr val="00A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tr-TR" sz="3200" b="1" dirty="0" smtClean="0">
                <a:solidFill>
                  <a:srgbClr val="00A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» </a:t>
            </a:r>
            <a:r>
              <a:rPr lang="tr-TR" sz="32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yapısı kullanılır;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240857" y="3170540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I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fever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tired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6080470" y="2707787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(Neyin var?)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8648488" y="651470"/>
            <a:ext cx="3224464" cy="1058243"/>
          </a:xfrm>
          <a:prstGeom prst="rect">
            <a:avLst/>
          </a:prstGeom>
          <a:solidFill>
            <a:srgbClr val="A4E6E4"/>
          </a:solidFill>
          <a:ln w="38100">
            <a:solidFill>
              <a:srgbClr val="2D9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9144000" y="3636493"/>
            <a:ext cx="3048000" cy="10122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5592723" y="3160654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(Ateşim var, yorgun hissediyorum.)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8648488" y="839858"/>
            <a:ext cx="3224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/YOU / WE / THEY</a:t>
            </a:r>
            <a:r>
              <a:rPr lang="tr-TR" sz="2000" b="1" dirty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➤</a:t>
            </a:r>
            <a:r>
              <a:rPr lang="tr-TR" sz="2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tr-TR" sz="20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tr-TR" sz="20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SHE / IT ➤</a:t>
            </a:r>
            <a:r>
              <a:rPr lang="tr-TR" sz="2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FEELS</a:t>
            </a:r>
            <a:endParaRPr lang="tr-TR" sz="2000" dirty="0" smtClean="0">
              <a:solidFill>
                <a:srgbClr val="EBF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1240857" y="4096014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wrong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Sara?</a:t>
            </a:r>
            <a:endParaRPr lang="tr-TR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1240857" y="4561967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feels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6080470" y="4089512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(Sara’nın neyi var?)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6210445" y="4561966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(Grip </a:t>
            </a: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olmuş,kötü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hissediyor.)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10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 animBg="1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van 1"/>
          <p:cNvSpPr txBox="1">
            <a:spLocks/>
          </p:cNvSpPr>
          <p:nvPr/>
        </p:nvSpPr>
        <p:spPr>
          <a:xfrm>
            <a:off x="1224474" y="1932793"/>
            <a:ext cx="9971942" cy="7619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İhtiyaçlar ifade edilirken </a:t>
            </a:r>
            <a:r>
              <a:rPr lang="tr-TR" sz="3200" b="1" dirty="0" smtClean="0">
                <a:solidFill>
                  <a:srgbClr val="00A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 I </a:t>
            </a:r>
            <a:r>
              <a:rPr lang="tr-TR" sz="3200" b="1" dirty="0" err="1" smtClean="0">
                <a:solidFill>
                  <a:srgbClr val="00A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tr-TR" sz="3200" b="1" dirty="0" smtClean="0">
                <a:solidFill>
                  <a:srgbClr val="00A79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 » </a:t>
            </a:r>
            <a:r>
              <a:rPr lang="tr-TR" sz="3200" b="1" dirty="0" smtClean="0">
                <a:solidFill>
                  <a:srgbClr val="26507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yapısı kullanılır;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1240857" y="2952441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I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blanket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8648488" y="651470"/>
            <a:ext cx="3224464" cy="1058243"/>
          </a:xfrm>
          <a:prstGeom prst="rect">
            <a:avLst/>
          </a:prstGeom>
          <a:solidFill>
            <a:srgbClr val="A4E6E4"/>
          </a:solidFill>
          <a:ln w="38100">
            <a:solidFill>
              <a:srgbClr val="2D95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9144000" y="3636493"/>
            <a:ext cx="3048000" cy="101220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5908607" y="2944030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(Üşüdüm. Battaniyeye ihtiyacım var.)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Metin kutusu 13"/>
          <p:cNvSpPr txBox="1"/>
          <p:nvPr/>
        </p:nvSpPr>
        <p:spPr>
          <a:xfrm>
            <a:off x="8648488" y="839858"/>
            <a:ext cx="32244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/YOU / WE / THEY</a:t>
            </a:r>
            <a:r>
              <a:rPr lang="tr-TR" sz="2000" b="1" dirty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➤</a:t>
            </a:r>
            <a:r>
              <a:rPr lang="tr-TR" sz="2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</a:t>
            </a:r>
            <a:r>
              <a:rPr lang="tr-TR" sz="2000" dirty="0" smtClean="0">
                <a:solidFill>
                  <a:srgbClr val="EBFC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tr-TR" sz="20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 / SHE / IT ➤</a:t>
            </a:r>
            <a:r>
              <a:rPr lang="tr-TR" sz="2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endParaRPr lang="tr-TR" sz="2000" dirty="0" smtClean="0">
              <a:solidFill>
                <a:srgbClr val="EBFC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1240857" y="3929019"/>
            <a:ext cx="611153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feels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bad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needs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8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painkiller</a:t>
            </a:r>
            <a:r>
              <a:rPr lang="tr-TR" sz="28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Unvan 1"/>
          <p:cNvSpPr txBox="1">
            <a:spLocks/>
          </p:cNvSpPr>
          <p:nvPr/>
        </p:nvSpPr>
        <p:spPr>
          <a:xfrm>
            <a:off x="7025093" y="3929018"/>
            <a:ext cx="469415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 kötü hissediyor.</a:t>
            </a:r>
          </a:p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Ağrı kesiciye ihtiyacı var)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80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  <p:bldP spid="14" grpId="0"/>
      <p:bldP spid="16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2983346" y="1556462"/>
            <a:ext cx="2364509" cy="105489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matter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6618267" y="1984206"/>
            <a:ext cx="2673167" cy="12542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dirty="0" err="1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toothache</a:t>
            </a:r>
            <a:r>
              <a:rPr lang="tr-TR" sz="2000" dirty="0" smtClean="0">
                <a:solidFill>
                  <a:srgbClr val="2D95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dirty="0">
              <a:solidFill>
                <a:srgbClr val="2D959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2511913" y="849054"/>
            <a:ext cx="3448410" cy="4659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(Neyin var?)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1"/>
          <p:cNvSpPr txBox="1">
            <a:spLocks/>
          </p:cNvSpPr>
          <p:nvPr/>
        </p:nvSpPr>
        <p:spPr>
          <a:xfrm>
            <a:off x="6230645" y="1471577"/>
            <a:ext cx="3448410" cy="465953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257D7D"/>
            </a:solidFill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(Dişim ağrıyor.)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49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1" y="1693196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Suggestions</a:t>
            </a:r>
            <a:endParaRPr lang="tr-TR" sz="8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801065" y="3834000"/>
            <a:ext cx="4589845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(Öneriler)</a:t>
            </a:r>
            <a:endParaRPr lang="tr-TR" sz="4000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1476913" y="2790561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249637" y="2320277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Unvan 2"/>
          <p:cNvSpPr txBox="1">
            <a:spLocks/>
          </p:cNvSpPr>
          <p:nvPr/>
        </p:nvSpPr>
        <p:spPr>
          <a:xfrm>
            <a:off x="1355193" y="23361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rest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1533656" y="283923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Dinlenmek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5112414" y="2790561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4885138" y="2320277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Unvan 2"/>
          <p:cNvSpPr txBox="1">
            <a:spLocks/>
          </p:cNvSpPr>
          <p:nvPr/>
        </p:nvSpPr>
        <p:spPr>
          <a:xfrm>
            <a:off x="4990694" y="23361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5169157" y="283923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Yatakta kalmak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8630188" y="2790561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8402912" y="2320277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Unvan 2"/>
          <p:cNvSpPr txBox="1">
            <a:spLocks/>
          </p:cNvSpPr>
          <p:nvPr/>
        </p:nvSpPr>
        <p:spPr>
          <a:xfrm>
            <a:off x="8402912" y="2336140"/>
            <a:ext cx="238036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Wear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warm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clothes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8630188" y="2839233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Kalın giysiler giymek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1476913" y="5849645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1249637" y="5379361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Unvan 2"/>
          <p:cNvSpPr txBox="1">
            <a:spLocks/>
          </p:cNvSpPr>
          <p:nvPr/>
        </p:nvSpPr>
        <p:spPr>
          <a:xfrm>
            <a:off x="1355193" y="5395224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pill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1533656" y="5898317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Hap almak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5112414" y="5849645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4885138" y="5379361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Unvan 2"/>
          <p:cNvSpPr txBox="1">
            <a:spLocks/>
          </p:cNvSpPr>
          <p:nvPr/>
        </p:nvSpPr>
        <p:spPr>
          <a:xfrm>
            <a:off x="4990694" y="5395224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vitamin C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5112414" y="5898317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vitamini almak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8630188" y="5849645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8402912" y="5379361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Unvan 2"/>
          <p:cNvSpPr txBox="1">
            <a:spLocks/>
          </p:cNvSpPr>
          <p:nvPr/>
        </p:nvSpPr>
        <p:spPr>
          <a:xfrm>
            <a:off x="8402912" y="5395224"/>
            <a:ext cx="238036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cough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syrup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8630188" y="5898317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Öksürük şurubu içmek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9282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/>
      <p:bldP spid="15" grpId="0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/>
      <p:bldP spid="23" grpId="0"/>
      <p:bldP spid="24" grpId="0" animBg="1"/>
      <p:bldP spid="25" grpId="0" animBg="1"/>
      <p:bldP spid="26" grpId="0"/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2890766" y="947568"/>
            <a:ext cx="1296036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2584862" y="477284"/>
            <a:ext cx="160194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2633862" y="493147"/>
            <a:ext cx="148555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2906916" y="996240"/>
            <a:ext cx="121250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Kafa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2142620" y="2129823"/>
            <a:ext cx="1296036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1836716" y="1659539"/>
            <a:ext cx="160194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1885716" y="1675402"/>
            <a:ext cx="148555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2158770" y="2178495"/>
            <a:ext cx="121250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2075235" y="3385968"/>
            <a:ext cx="1296036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1769331" y="2915684"/>
            <a:ext cx="160194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Unvan 2"/>
          <p:cNvSpPr txBox="1">
            <a:spLocks/>
          </p:cNvSpPr>
          <p:nvPr/>
        </p:nvSpPr>
        <p:spPr>
          <a:xfrm>
            <a:off x="1818331" y="2931547"/>
            <a:ext cx="148555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Mouth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2091385" y="3434640"/>
            <a:ext cx="121250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Ağız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2210005" y="4712228"/>
            <a:ext cx="1296036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9" name="Yuvarlatılmış Dikdörtgen 38"/>
          <p:cNvSpPr/>
          <p:nvPr/>
        </p:nvSpPr>
        <p:spPr>
          <a:xfrm>
            <a:off x="1904101" y="4241944"/>
            <a:ext cx="160194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0" name="Unvan 2"/>
          <p:cNvSpPr txBox="1">
            <a:spLocks/>
          </p:cNvSpPr>
          <p:nvPr/>
        </p:nvSpPr>
        <p:spPr>
          <a:xfrm>
            <a:off x="1953101" y="4257807"/>
            <a:ext cx="148555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Arm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2"/>
          <p:cNvSpPr txBox="1">
            <a:spLocks/>
          </p:cNvSpPr>
          <p:nvPr/>
        </p:nvSpPr>
        <p:spPr>
          <a:xfrm>
            <a:off x="2226155" y="4760900"/>
            <a:ext cx="121250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Yuvarlatılmış Dikdörtgen 41"/>
          <p:cNvSpPr/>
          <p:nvPr/>
        </p:nvSpPr>
        <p:spPr>
          <a:xfrm>
            <a:off x="2890766" y="5894447"/>
            <a:ext cx="1296036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3" name="Yuvarlatılmış Dikdörtgen 42"/>
          <p:cNvSpPr/>
          <p:nvPr/>
        </p:nvSpPr>
        <p:spPr>
          <a:xfrm>
            <a:off x="2584862" y="5424163"/>
            <a:ext cx="160194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" name="Unvan 2"/>
          <p:cNvSpPr txBox="1">
            <a:spLocks/>
          </p:cNvSpPr>
          <p:nvPr/>
        </p:nvSpPr>
        <p:spPr>
          <a:xfrm>
            <a:off x="2633862" y="5440026"/>
            <a:ext cx="1485555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Unvan 2"/>
          <p:cNvSpPr txBox="1">
            <a:spLocks/>
          </p:cNvSpPr>
          <p:nvPr/>
        </p:nvSpPr>
        <p:spPr>
          <a:xfrm>
            <a:off x="2906916" y="5943119"/>
            <a:ext cx="1212501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Bacak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Yuvarlatılmış Dikdörtgen 49"/>
          <p:cNvSpPr/>
          <p:nvPr/>
        </p:nvSpPr>
        <p:spPr>
          <a:xfrm>
            <a:off x="7991137" y="947568"/>
            <a:ext cx="1296036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1" name="Yuvarlatılmış Dikdörtgen 50"/>
          <p:cNvSpPr/>
          <p:nvPr/>
        </p:nvSpPr>
        <p:spPr>
          <a:xfrm>
            <a:off x="7991137" y="477284"/>
            <a:ext cx="160194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2" name="Unvan 2"/>
          <p:cNvSpPr txBox="1">
            <a:spLocks/>
          </p:cNvSpPr>
          <p:nvPr/>
        </p:nvSpPr>
        <p:spPr>
          <a:xfrm>
            <a:off x="8065770" y="493147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Eye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Unvan 2"/>
          <p:cNvSpPr txBox="1">
            <a:spLocks/>
          </p:cNvSpPr>
          <p:nvPr/>
        </p:nvSpPr>
        <p:spPr>
          <a:xfrm>
            <a:off x="8065770" y="996240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Yuvarlatılmış Dikdörtgen 53"/>
          <p:cNvSpPr/>
          <p:nvPr/>
        </p:nvSpPr>
        <p:spPr>
          <a:xfrm>
            <a:off x="8737897" y="2178497"/>
            <a:ext cx="1296036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5" name="Yuvarlatılmış Dikdörtgen 54"/>
          <p:cNvSpPr/>
          <p:nvPr/>
        </p:nvSpPr>
        <p:spPr>
          <a:xfrm>
            <a:off x="8737897" y="1708213"/>
            <a:ext cx="160194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6" name="Unvan 2"/>
          <p:cNvSpPr txBox="1">
            <a:spLocks/>
          </p:cNvSpPr>
          <p:nvPr/>
        </p:nvSpPr>
        <p:spPr>
          <a:xfrm>
            <a:off x="8812530" y="1724076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Eyebrow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Unvan 2"/>
          <p:cNvSpPr txBox="1">
            <a:spLocks/>
          </p:cNvSpPr>
          <p:nvPr/>
        </p:nvSpPr>
        <p:spPr>
          <a:xfrm>
            <a:off x="8812530" y="2227169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Kaş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8" name="Yuvarlatılmış Dikdörtgen 57"/>
          <p:cNvSpPr/>
          <p:nvPr/>
        </p:nvSpPr>
        <p:spPr>
          <a:xfrm>
            <a:off x="8874050" y="3385968"/>
            <a:ext cx="1296036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9" name="Yuvarlatılmış Dikdörtgen 58"/>
          <p:cNvSpPr/>
          <p:nvPr/>
        </p:nvSpPr>
        <p:spPr>
          <a:xfrm>
            <a:off x="8874050" y="2915684"/>
            <a:ext cx="160194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0" name="Unvan 2"/>
          <p:cNvSpPr txBox="1">
            <a:spLocks/>
          </p:cNvSpPr>
          <p:nvPr/>
        </p:nvSpPr>
        <p:spPr>
          <a:xfrm>
            <a:off x="8948683" y="2931547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Nose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Unvan 2"/>
          <p:cNvSpPr txBox="1">
            <a:spLocks/>
          </p:cNvSpPr>
          <p:nvPr/>
        </p:nvSpPr>
        <p:spPr>
          <a:xfrm>
            <a:off x="8948683" y="3434640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Burun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Yuvarlatılmış Dikdörtgen 61"/>
          <p:cNvSpPr/>
          <p:nvPr/>
        </p:nvSpPr>
        <p:spPr>
          <a:xfrm>
            <a:off x="8737897" y="4712228"/>
            <a:ext cx="1296036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3" name="Yuvarlatılmış Dikdörtgen 62"/>
          <p:cNvSpPr/>
          <p:nvPr/>
        </p:nvSpPr>
        <p:spPr>
          <a:xfrm>
            <a:off x="8737897" y="4241944"/>
            <a:ext cx="160194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4" name="Unvan 2"/>
          <p:cNvSpPr txBox="1">
            <a:spLocks/>
          </p:cNvSpPr>
          <p:nvPr/>
        </p:nvSpPr>
        <p:spPr>
          <a:xfrm>
            <a:off x="8812530" y="4257807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Hand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Unvan 2"/>
          <p:cNvSpPr txBox="1">
            <a:spLocks/>
          </p:cNvSpPr>
          <p:nvPr/>
        </p:nvSpPr>
        <p:spPr>
          <a:xfrm>
            <a:off x="8812530" y="4760900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Yuvarlatılmış Dikdörtgen 65"/>
          <p:cNvSpPr/>
          <p:nvPr/>
        </p:nvSpPr>
        <p:spPr>
          <a:xfrm>
            <a:off x="7991137" y="5894447"/>
            <a:ext cx="1296036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7" name="Yuvarlatılmış Dikdörtgen 66"/>
          <p:cNvSpPr/>
          <p:nvPr/>
        </p:nvSpPr>
        <p:spPr>
          <a:xfrm>
            <a:off x="7991137" y="5424163"/>
            <a:ext cx="160194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8" name="Unvan 2"/>
          <p:cNvSpPr txBox="1">
            <a:spLocks/>
          </p:cNvSpPr>
          <p:nvPr/>
        </p:nvSpPr>
        <p:spPr>
          <a:xfrm>
            <a:off x="8065770" y="5440026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Foot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Unvan 2"/>
          <p:cNvSpPr txBox="1">
            <a:spLocks/>
          </p:cNvSpPr>
          <p:nvPr/>
        </p:nvSpPr>
        <p:spPr>
          <a:xfrm>
            <a:off x="8065770" y="5943119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865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/>
      <p:bldP spid="41" grpId="0"/>
      <p:bldP spid="42" grpId="0" animBg="1"/>
      <p:bldP spid="43" grpId="0" animBg="1"/>
      <p:bldP spid="44" grpId="0"/>
      <p:bldP spid="45" grpId="0"/>
      <p:bldP spid="50" grpId="0" animBg="1"/>
      <p:bldP spid="51" grpId="0" animBg="1"/>
      <p:bldP spid="52" grpId="0"/>
      <p:bldP spid="53" grpId="0"/>
      <p:bldP spid="54" grpId="0" animBg="1"/>
      <p:bldP spid="55" grpId="0" animBg="1"/>
      <p:bldP spid="56" grpId="0"/>
      <p:bldP spid="57" grpId="0"/>
      <p:bldP spid="58" grpId="0" animBg="1"/>
      <p:bldP spid="59" grpId="0" animBg="1"/>
      <p:bldP spid="60" grpId="0"/>
      <p:bldP spid="61" grpId="0"/>
      <p:bldP spid="62" grpId="0" animBg="1"/>
      <p:bldP spid="63" grpId="0" animBg="1"/>
      <p:bldP spid="64" grpId="0"/>
      <p:bldP spid="65" grpId="0"/>
      <p:bldP spid="66" grpId="0" animBg="1"/>
      <p:bldP spid="67" grpId="0" animBg="1"/>
      <p:bldP spid="68" grpId="0"/>
      <p:bldP spid="6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543415" y="2807186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316139" y="2336902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1316139" y="2352765"/>
            <a:ext cx="2430361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warm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shower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1543415" y="2855858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Ilık bir duş almak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5178916" y="2807186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951640" y="2336902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4951640" y="2352765"/>
            <a:ext cx="238036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Keep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throat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warm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5235659" y="2855858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Boğazını sıcak tutmak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8696690" y="2807186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8469414" y="2336902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8574970" y="2352765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Call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doctor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8753433" y="2855858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Doktoru aramak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1543415" y="5866270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316139" y="5395986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1421695" y="5411849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dentist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1543415" y="5914942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Diş doktoruna görünmek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5178916" y="5866270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4951640" y="5395986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4951640" y="5411849"/>
            <a:ext cx="2380368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Eat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fruit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16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6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vegetables</a:t>
            </a:r>
            <a:endParaRPr lang="tr-TR" sz="16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5178916" y="5914942"/>
            <a:ext cx="1925817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Meyve sebze tüketmek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8696690" y="5866270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8469414" y="5395986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8574970" y="5411849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blanket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8753433" y="5914942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Battaniye almak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8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3331113" y="2955661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103837" y="2485377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3209393" y="25012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Sleep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early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3387856" y="300433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Erken uyumak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7153813" y="2955661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6926537" y="2485377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7032093" y="25012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Be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careful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7210556" y="300433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Dikkatli olmak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3225558" y="6130661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2998282" y="5660377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3103838" y="56762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care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3282301" y="617933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Kendine iyi bak!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7048258" y="6130661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6820982" y="5660377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6926538" y="56762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well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soon</a:t>
            </a:r>
            <a:r>
              <a:rPr lang="tr-TR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7105001" y="617933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Geçmiş olsun!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23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4" grpId="0" animBg="1"/>
      <p:bldP spid="15" grpId="0" animBg="1"/>
      <p:bldP spid="16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84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697614" y="1610664"/>
            <a:ext cx="10796773" cy="375003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tr-TR" sz="115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115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Shouldn’t</a:t>
            </a:r>
            <a:endParaRPr lang="tr-TR" sz="8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974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t Başlık 2"/>
          <p:cNvSpPr txBox="1">
            <a:spLocks/>
          </p:cNvSpPr>
          <p:nvPr/>
        </p:nvSpPr>
        <p:spPr>
          <a:xfrm>
            <a:off x="1213554" y="1863680"/>
            <a:ext cx="1216443" cy="2902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2315094" y="2796816"/>
            <a:ext cx="1922890" cy="60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endParaRPr lang="tr-TR" sz="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>
            <a:off x="2391064" y="1645563"/>
            <a:ext cx="23057" cy="2978452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(+)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Affirmative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(Olumlu Cümle)</a:t>
            </a:r>
          </a:p>
        </p:txBody>
      </p:sp>
      <p:cxnSp>
        <p:nvCxnSpPr>
          <p:cNvPr id="28" name="Düz Bağlayıcı 2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350092" y="1738513"/>
            <a:ext cx="4401036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Birine bir şey yapması için tavsiyede bulunurken </a:t>
            </a:r>
            <a:r>
              <a:rPr lang="tr-TR" sz="2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tr-TR" sz="2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(-</a:t>
            </a:r>
            <a:r>
              <a:rPr lang="tr-TR" sz="28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meli</a:t>
            </a:r>
            <a:r>
              <a:rPr lang="tr-TR" sz="2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/-malı)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gereklilik eki kullanılır.</a:t>
            </a:r>
          </a:p>
          <a:p>
            <a:pPr>
              <a:lnSpc>
                <a:spcPct val="100000"/>
              </a:lnSpc>
            </a:pP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Alt Başlık 2"/>
          <p:cNvSpPr txBox="1">
            <a:spLocks/>
          </p:cNvSpPr>
          <p:nvPr/>
        </p:nvSpPr>
        <p:spPr>
          <a:xfrm>
            <a:off x="1490147" y="5120144"/>
            <a:ext cx="6819664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sore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throat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1490146" y="5660437"/>
            <a:ext cx="6327539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rest.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5561658" y="5154436"/>
            <a:ext cx="46611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(Boğaz ağrım var.)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5930147" y="5688611"/>
            <a:ext cx="475932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(Dinlen</a:t>
            </a:r>
            <a:r>
              <a:rPr lang="tr-TR" sz="2800" dirty="0" smtClean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meli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sin.)</a:t>
            </a:r>
          </a:p>
        </p:txBody>
      </p:sp>
      <p:cxnSp>
        <p:nvCxnSpPr>
          <p:cNvPr id="20" name="Düz Bağlayıcı 19"/>
          <p:cNvCxnSpPr/>
          <p:nvPr/>
        </p:nvCxnSpPr>
        <p:spPr>
          <a:xfrm>
            <a:off x="4070723" y="1645563"/>
            <a:ext cx="23057" cy="2978452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Resim 20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0547" y="2914606"/>
            <a:ext cx="372032" cy="372032"/>
          </a:xfrm>
          <a:prstGeom prst="rect">
            <a:avLst/>
          </a:prstGeom>
        </p:spPr>
      </p:pic>
      <p:sp>
        <p:nvSpPr>
          <p:cNvPr id="22" name="Alt Başlık 2"/>
          <p:cNvSpPr txBox="1">
            <a:spLocks/>
          </p:cNvSpPr>
          <p:nvPr/>
        </p:nvSpPr>
        <p:spPr>
          <a:xfrm>
            <a:off x="3872190" y="2642611"/>
            <a:ext cx="1657049" cy="9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576" y="2914606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3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1" grpId="0"/>
      <p:bldP spid="32" grpId="0"/>
      <p:bldP spid="33" grpId="0"/>
      <p:bldP spid="34" grpId="0"/>
      <p:bldP spid="35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t Başlık 2"/>
          <p:cNvSpPr txBox="1">
            <a:spLocks/>
          </p:cNvSpPr>
          <p:nvPr/>
        </p:nvSpPr>
        <p:spPr>
          <a:xfrm>
            <a:off x="1213554" y="1863680"/>
            <a:ext cx="1216443" cy="290243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2315094" y="2796816"/>
            <a:ext cx="1922890" cy="607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shouldn‘t</a:t>
            </a:r>
            <a:endParaRPr lang="tr-TR" sz="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>
            <a:off x="2391064" y="1645563"/>
            <a:ext cx="23057" cy="2978452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(-)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(Olumsuz Cümle)</a:t>
            </a:r>
          </a:p>
        </p:txBody>
      </p:sp>
      <p:cxnSp>
        <p:nvCxnSpPr>
          <p:cNvPr id="28" name="Düz Bağlayıcı 2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350091" y="1738513"/>
            <a:ext cx="5046273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Birine bir şeyi yap</a:t>
            </a:r>
            <a:r>
              <a:rPr lang="tr-TR" sz="2800" u="sng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maması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gerektiğini söylerken </a:t>
            </a:r>
            <a:r>
              <a:rPr lang="tr-TR" sz="2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shouldn’t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gereklilik </a:t>
            </a: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 kullanılır.</a:t>
            </a:r>
          </a:p>
          <a:p>
            <a:pPr>
              <a:lnSpc>
                <a:spcPct val="100000"/>
              </a:lnSpc>
            </a:pP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Alt Başlık 2"/>
          <p:cNvSpPr txBox="1">
            <a:spLocks/>
          </p:cNvSpPr>
          <p:nvPr/>
        </p:nvSpPr>
        <p:spPr>
          <a:xfrm>
            <a:off x="1490146" y="5120144"/>
            <a:ext cx="7256689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tr-T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sore</a:t>
            </a:r>
            <a:r>
              <a:rPr lang="tr-T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throat</a:t>
            </a:r>
            <a:r>
              <a:rPr lang="tr-T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1490147" y="5660437"/>
            <a:ext cx="6111380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shouldn’t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rink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5529239" y="5154436"/>
            <a:ext cx="46611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(Boğaz ağrım var.)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7296490" y="5690652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(Soğuk su içme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meli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sin.)</a:t>
            </a:r>
          </a:p>
        </p:txBody>
      </p:sp>
      <p:cxnSp>
        <p:nvCxnSpPr>
          <p:cNvPr id="20" name="Düz Bağlayıcı 19"/>
          <p:cNvCxnSpPr/>
          <p:nvPr/>
        </p:nvCxnSpPr>
        <p:spPr>
          <a:xfrm>
            <a:off x="4070723" y="1645563"/>
            <a:ext cx="23057" cy="2978452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1" name="Resim 20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20547" y="2914606"/>
            <a:ext cx="372032" cy="372032"/>
          </a:xfrm>
          <a:prstGeom prst="rect">
            <a:avLst/>
          </a:prstGeom>
        </p:spPr>
      </p:pic>
      <p:sp>
        <p:nvSpPr>
          <p:cNvPr id="22" name="Alt Başlık 2"/>
          <p:cNvSpPr txBox="1">
            <a:spLocks/>
          </p:cNvSpPr>
          <p:nvPr/>
        </p:nvSpPr>
        <p:spPr>
          <a:xfrm>
            <a:off x="3872190" y="2642611"/>
            <a:ext cx="1657049" cy="9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576" y="2914606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3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1" grpId="0"/>
      <p:bldP spid="32" grpId="0"/>
      <p:bldP spid="33" grpId="0"/>
      <p:bldP spid="34" grpId="0"/>
      <p:bldP spid="35" grpId="0"/>
      <p:bldP spid="2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/>
          <p:cNvSpPr txBox="1">
            <a:spLocks/>
          </p:cNvSpPr>
          <p:nvPr/>
        </p:nvSpPr>
        <p:spPr>
          <a:xfrm>
            <a:off x="2714299" y="1868272"/>
            <a:ext cx="1216443" cy="280545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Düz Bağlayıcı 8"/>
          <p:cNvCxnSpPr/>
          <p:nvPr/>
        </p:nvCxnSpPr>
        <p:spPr>
          <a:xfrm>
            <a:off x="3899747" y="1698876"/>
            <a:ext cx="23057" cy="2978452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(?)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(Soru Cümlesi)</a:t>
            </a:r>
          </a:p>
        </p:txBody>
      </p:sp>
      <p:cxnSp>
        <p:nvCxnSpPr>
          <p:cNvPr id="12" name="Düz Bağlayıcı 11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6601977" y="1583506"/>
            <a:ext cx="4629441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tr-TR" sz="28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tavsiye yapısı ile soru da sorabiliriz.</a:t>
            </a: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lt Başlık 2"/>
          <p:cNvSpPr txBox="1">
            <a:spLocks/>
          </p:cNvSpPr>
          <p:nvPr/>
        </p:nvSpPr>
        <p:spPr>
          <a:xfrm>
            <a:off x="1466013" y="5262887"/>
            <a:ext cx="6795437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tr-TR" sz="32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pills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5225335" y="5290531"/>
            <a:ext cx="502675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(İlaç al</a:t>
            </a:r>
            <a:r>
              <a:rPr lang="tr-TR" sz="24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malı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mıyım?)</a:t>
            </a:r>
          </a:p>
        </p:txBody>
      </p:sp>
      <p:cxnSp>
        <p:nvCxnSpPr>
          <p:cNvPr id="18" name="Düz Bağlayıcı 17"/>
          <p:cNvCxnSpPr/>
          <p:nvPr/>
        </p:nvCxnSpPr>
        <p:spPr>
          <a:xfrm>
            <a:off x="2615136" y="1698876"/>
            <a:ext cx="23057" cy="2978452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Alt Başlık 2"/>
          <p:cNvSpPr txBox="1">
            <a:spLocks/>
          </p:cNvSpPr>
          <p:nvPr/>
        </p:nvSpPr>
        <p:spPr>
          <a:xfrm>
            <a:off x="595265" y="2906642"/>
            <a:ext cx="2004420" cy="452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endParaRPr lang="tr-TR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36788" y="2946833"/>
            <a:ext cx="372032" cy="372032"/>
          </a:xfrm>
          <a:prstGeom prst="rect">
            <a:avLst/>
          </a:prstGeom>
        </p:spPr>
      </p:pic>
      <p:sp>
        <p:nvSpPr>
          <p:cNvPr id="26" name="Alt Başlık 2"/>
          <p:cNvSpPr txBox="1">
            <a:spLocks/>
          </p:cNvSpPr>
          <p:nvPr/>
        </p:nvSpPr>
        <p:spPr>
          <a:xfrm>
            <a:off x="3683374" y="2696283"/>
            <a:ext cx="1657049" cy="9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8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Alt Başlık 2"/>
          <p:cNvSpPr txBox="1">
            <a:spLocks/>
          </p:cNvSpPr>
          <p:nvPr/>
        </p:nvSpPr>
        <p:spPr>
          <a:xfrm>
            <a:off x="4863732" y="2808373"/>
            <a:ext cx="735888" cy="6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0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6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Alt Başlık 2"/>
          <p:cNvSpPr txBox="1">
            <a:spLocks/>
          </p:cNvSpPr>
          <p:nvPr/>
        </p:nvSpPr>
        <p:spPr>
          <a:xfrm>
            <a:off x="1466013" y="5729937"/>
            <a:ext cx="6795437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tr-TR" sz="32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3200" dirty="0" err="1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tr-TR" sz="3200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3200" dirty="0" err="1" smtClean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3200" dirty="0" smtClean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3200" dirty="0" err="1" smtClean="0">
                <a:solidFill>
                  <a:srgbClr val="0D0D0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tr-TR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tr-TR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4882496" y="5756484"/>
            <a:ext cx="502675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(Evet al</a:t>
            </a:r>
            <a:r>
              <a:rPr lang="tr-TR" sz="2400" dirty="0" smtClean="0">
                <a:solidFill>
                  <a:srgbClr val="773BA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malı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sın.)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2177" y="2968278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460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6" grpId="0"/>
      <p:bldP spid="21" grpId="0"/>
      <p:bldP spid="26" grpId="0"/>
      <p:bldP spid="27" grpId="0"/>
      <p:bldP spid="17" grpId="0"/>
      <p:bldP spid="1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540629" y="4053678"/>
            <a:ext cx="3713583" cy="648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62B0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tr-TR" sz="2800" b="1" dirty="0" smtClean="0">
                <a:solidFill>
                  <a:srgbClr val="62B0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800" b="1" dirty="0" err="1" smtClean="0">
                <a:solidFill>
                  <a:srgbClr val="62B0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b="1" dirty="0" smtClean="0">
                <a:solidFill>
                  <a:srgbClr val="62B0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62B0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tr-TR" sz="2800" b="1" dirty="0" smtClean="0">
                <a:solidFill>
                  <a:srgbClr val="62B0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b="1" dirty="0">
              <a:solidFill>
                <a:srgbClr val="62B0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2555019" y="2251571"/>
            <a:ext cx="6969992" cy="76525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(Doktora görünmeli miyim?)</a:t>
            </a:r>
            <a:endParaRPr lang="tr-TR" sz="2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şağı Ok 6"/>
          <p:cNvSpPr/>
          <p:nvPr/>
        </p:nvSpPr>
        <p:spPr>
          <a:xfrm rot="2458513">
            <a:off x="3920825" y="3002173"/>
            <a:ext cx="363955" cy="1099918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62B0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şağı Ok 7"/>
          <p:cNvSpPr/>
          <p:nvPr/>
        </p:nvSpPr>
        <p:spPr>
          <a:xfrm rot="19250631">
            <a:off x="7629523" y="2995356"/>
            <a:ext cx="363955" cy="1099918"/>
          </a:xfrm>
          <a:prstGeom prst="downArrow">
            <a:avLst/>
          </a:prstGeom>
          <a:solidFill>
            <a:srgbClr val="FF7D7D"/>
          </a:solidFill>
          <a:ln>
            <a:solidFill>
              <a:srgbClr val="E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922287" y="648653"/>
            <a:ext cx="10347427" cy="239926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66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tr-TR" sz="66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tr-TR" sz="66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tr-TR" sz="66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66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doctor</a:t>
            </a:r>
            <a:r>
              <a:rPr lang="tr-TR" sz="66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lang="tr-TR" sz="66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6391206" y="4086676"/>
            <a:ext cx="3932538" cy="582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smtClean="0">
                <a:solidFill>
                  <a:srgbClr val="E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No, </a:t>
            </a:r>
            <a:r>
              <a:rPr lang="tr-TR" sz="2800" b="1" dirty="0" err="1" smtClean="0">
                <a:solidFill>
                  <a:srgbClr val="E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b="1" dirty="0" smtClean="0">
                <a:solidFill>
                  <a:srgbClr val="E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E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shouldn’t</a:t>
            </a:r>
            <a:r>
              <a:rPr lang="tr-TR" sz="2800" b="1" dirty="0" smtClean="0">
                <a:solidFill>
                  <a:srgbClr val="E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800" b="1" dirty="0">
              <a:solidFill>
                <a:srgbClr val="E9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1624603" y="4601036"/>
            <a:ext cx="3545633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(Evet, görün</a:t>
            </a:r>
            <a:r>
              <a:rPr lang="tr-TR" sz="2000" b="1" dirty="0" smtClean="0">
                <a:solidFill>
                  <a:srgbClr val="62B0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meli</a:t>
            </a:r>
            <a:r>
              <a:rPr lang="tr-T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sin.)</a:t>
            </a:r>
            <a:endParaRPr lang="tr-TR" sz="2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6323270" y="4602080"/>
            <a:ext cx="4068410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Hayır,görün</a:t>
            </a:r>
            <a:r>
              <a:rPr lang="tr-TR" sz="2000" b="1" dirty="0" err="1" smtClean="0">
                <a:solidFill>
                  <a:srgbClr val="DD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memeli</a:t>
            </a:r>
            <a:r>
              <a:rPr lang="tr-TR" sz="20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</a:t>
            </a:r>
            <a:r>
              <a:rPr lang="tr-TR" sz="20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000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995" y="5053720"/>
            <a:ext cx="1004961" cy="102357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410" y="4924199"/>
            <a:ext cx="1305773" cy="128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9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10" grpId="0"/>
      <p:bldP spid="11" grpId="0"/>
      <p:bldP spid="1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916545" y="292881"/>
            <a:ext cx="8358910" cy="533400"/>
          </a:xfrm>
        </p:spPr>
        <p:txBody>
          <a:bodyPr>
            <a:normAutofit/>
          </a:bodyPr>
          <a:lstStyle/>
          <a:p>
            <a:r>
              <a:rPr lang="tr-TR" sz="32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tr-TR" sz="32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32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Shouldn’t</a:t>
            </a:r>
            <a:endParaRPr lang="tr-TR" sz="32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519734" y="2460549"/>
            <a:ext cx="1216443" cy="2623869"/>
          </a:xfrm>
        </p:spPr>
        <p:txBody>
          <a:bodyPr>
            <a:normAutofit lnSpcReduction="10000"/>
          </a:bodyPr>
          <a:lstStyle/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lt Başlık 2"/>
          <p:cNvSpPr txBox="1">
            <a:spLocks/>
          </p:cNvSpPr>
          <p:nvPr/>
        </p:nvSpPr>
        <p:spPr>
          <a:xfrm>
            <a:off x="2057484" y="3466200"/>
            <a:ext cx="2579631" cy="5832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tr-T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+V</a:t>
            </a:r>
            <a:r>
              <a:rPr lang="tr-T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7" name="Alt Başlık 2"/>
          <p:cNvSpPr txBox="1">
            <a:spLocks/>
          </p:cNvSpPr>
          <p:nvPr/>
        </p:nvSpPr>
        <p:spPr>
          <a:xfrm>
            <a:off x="5297171" y="3452611"/>
            <a:ext cx="3067303" cy="7195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shouldn‘t</a:t>
            </a:r>
            <a:r>
              <a:rPr lang="tr-TR" sz="3200" dirty="0" smtClean="0">
                <a:latin typeface="Calibri" panose="020F0502020204030204" pitchFamily="34" charset="0"/>
                <a:cs typeface="Calibri" panose="020F0502020204030204" pitchFamily="34" charset="0"/>
              </a:rPr>
              <a:t> + V</a:t>
            </a:r>
            <a:r>
              <a:rPr lang="tr-TR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9" name="Alt Başlık 2"/>
          <p:cNvSpPr txBox="1">
            <a:spLocks/>
          </p:cNvSpPr>
          <p:nvPr/>
        </p:nvSpPr>
        <p:spPr>
          <a:xfrm>
            <a:off x="8591943" y="3466200"/>
            <a:ext cx="1100907" cy="366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9854508" y="2520260"/>
            <a:ext cx="871633" cy="237940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r>
              <a:rPr lang="tr-TR" sz="16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r>
              <a:rPr lang="tr-T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r>
              <a:rPr lang="tr-TR" sz="16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lt Başlık 2"/>
          <p:cNvSpPr txBox="1">
            <a:spLocks/>
          </p:cNvSpPr>
          <p:nvPr/>
        </p:nvSpPr>
        <p:spPr>
          <a:xfrm>
            <a:off x="10695997" y="3449951"/>
            <a:ext cx="858177" cy="358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1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tr-TR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>
            <a:off x="1718471" y="1424283"/>
            <a:ext cx="23014" cy="4791075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Resim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9593" y="3449951"/>
            <a:ext cx="372032" cy="372032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0515" y="3431651"/>
            <a:ext cx="372032" cy="372032"/>
          </a:xfrm>
          <a:prstGeom prst="rect">
            <a:avLst/>
          </a:prstGeom>
        </p:spPr>
      </p:pic>
      <p:sp>
        <p:nvSpPr>
          <p:cNvPr id="25" name="Alt Başlık 2"/>
          <p:cNvSpPr txBox="1">
            <a:spLocks/>
          </p:cNvSpPr>
          <p:nvPr/>
        </p:nvSpPr>
        <p:spPr>
          <a:xfrm>
            <a:off x="1736178" y="4205675"/>
            <a:ext cx="3238988" cy="428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rest.</a:t>
            </a: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30809" y="3523945"/>
            <a:ext cx="372032" cy="372032"/>
          </a:xfrm>
          <a:prstGeom prst="rect">
            <a:avLst/>
          </a:prstGeom>
        </p:spPr>
      </p:pic>
      <p:sp>
        <p:nvSpPr>
          <p:cNvPr id="28" name="Alt Başlık 2"/>
          <p:cNvSpPr txBox="1">
            <a:spLocks/>
          </p:cNvSpPr>
          <p:nvPr/>
        </p:nvSpPr>
        <p:spPr>
          <a:xfrm>
            <a:off x="5004797" y="4200947"/>
            <a:ext cx="3491704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tr-TR" sz="1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shouldn’t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drink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1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8561084" y="4899661"/>
            <a:ext cx="3480464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tr-TR" sz="1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1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Should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1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pill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1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05" y="821023"/>
            <a:ext cx="541811" cy="541811"/>
          </a:xfrm>
          <a:prstGeom prst="rect">
            <a:avLst/>
          </a:prstGeom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33" y="874880"/>
            <a:ext cx="463002" cy="463002"/>
          </a:xfrm>
          <a:prstGeom prst="rect">
            <a:avLst/>
          </a:prstGeom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531" y="830234"/>
            <a:ext cx="319356" cy="482977"/>
          </a:xfrm>
          <a:prstGeom prst="rect">
            <a:avLst/>
          </a:prstGeom>
        </p:spPr>
      </p:pic>
      <p:cxnSp>
        <p:nvCxnSpPr>
          <p:cNvPr id="35" name="Düz Bağlayıcı 34"/>
          <p:cNvCxnSpPr/>
          <p:nvPr/>
        </p:nvCxnSpPr>
        <p:spPr>
          <a:xfrm flipV="1">
            <a:off x="1718471" y="1362834"/>
            <a:ext cx="9977255" cy="61448"/>
          </a:xfrm>
          <a:prstGeom prst="line">
            <a:avLst/>
          </a:prstGeom>
          <a:ln w="28575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Düz Bağlayıcı 37"/>
          <p:cNvCxnSpPr/>
          <p:nvPr/>
        </p:nvCxnSpPr>
        <p:spPr>
          <a:xfrm>
            <a:off x="8496501" y="1377629"/>
            <a:ext cx="29631" cy="4760351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Düz Bağlayıcı 38"/>
          <p:cNvCxnSpPr/>
          <p:nvPr/>
        </p:nvCxnSpPr>
        <p:spPr>
          <a:xfrm>
            <a:off x="4975166" y="1395165"/>
            <a:ext cx="29631" cy="4760351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Resim 21"/>
          <p:cNvPicPr>
            <a:picLocks noChangeAspect="1"/>
          </p:cNvPicPr>
          <p:nvPr/>
        </p:nvPicPr>
        <p:blipFill>
          <a:blip r:embed="rId6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380" y="3320706"/>
            <a:ext cx="319356" cy="48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0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34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3917900" y="1372440"/>
            <a:ext cx="1296036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917900" y="902156"/>
            <a:ext cx="160194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Unvan 2"/>
          <p:cNvSpPr txBox="1">
            <a:spLocks/>
          </p:cNvSpPr>
          <p:nvPr/>
        </p:nvSpPr>
        <p:spPr>
          <a:xfrm>
            <a:off x="3992533" y="918019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Teeth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2"/>
          <p:cNvSpPr txBox="1">
            <a:spLocks/>
          </p:cNvSpPr>
          <p:nvPr/>
        </p:nvSpPr>
        <p:spPr>
          <a:xfrm>
            <a:off x="3992533" y="1421112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Diş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3917900" y="3432149"/>
            <a:ext cx="1296036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3917900" y="2961865"/>
            <a:ext cx="160194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3992533" y="2977728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Throat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3992533" y="3480821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Boğaz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3917900" y="5481334"/>
            <a:ext cx="1296036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3917900" y="5011050"/>
            <a:ext cx="160194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2" name="Unvan 2"/>
          <p:cNvSpPr txBox="1">
            <a:spLocks/>
          </p:cNvSpPr>
          <p:nvPr/>
        </p:nvSpPr>
        <p:spPr>
          <a:xfrm>
            <a:off x="3992533" y="5026913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2"/>
          <p:cNvSpPr txBox="1">
            <a:spLocks/>
          </p:cNvSpPr>
          <p:nvPr/>
        </p:nvSpPr>
        <p:spPr>
          <a:xfrm>
            <a:off x="3917900" y="5530006"/>
            <a:ext cx="1296035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Ayak Parmağı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7894155" y="1388819"/>
            <a:ext cx="1296036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7894155" y="918535"/>
            <a:ext cx="160194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7968788" y="934398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Shoulder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7968788" y="1437491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Omuz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7894155" y="3448528"/>
            <a:ext cx="1296036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7894155" y="2978244"/>
            <a:ext cx="160194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7968788" y="2994107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Stomach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7968788" y="3497200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Karın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7894155" y="5497713"/>
            <a:ext cx="1296036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7894155" y="5027429"/>
            <a:ext cx="1601940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7968788" y="5043292"/>
            <a:ext cx="1459922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Back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7968788" y="5546385"/>
            <a:ext cx="115401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Sırt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353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  <p:bldP spid="5" grpId="0"/>
      <p:bldP spid="6" grpId="0" animBg="1"/>
      <p:bldP spid="7" grpId="0" animBg="1"/>
      <p:bldP spid="8" grpId="0"/>
      <p:bldP spid="9" grpId="0"/>
      <p:bldP spid="10" grpId="0" animBg="1"/>
      <p:bldP spid="11" grpId="0" animBg="1"/>
      <p:bldP spid="12" grpId="0"/>
      <p:bldP spid="13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/>
      <p:bldP spid="2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1" y="1693196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</a:t>
            </a:r>
            <a:r>
              <a:rPr lang="tr-TR" sz="115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endParaRPr lang="tr-TR" sz="8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801065" y="3643500"/>
            <a:ext cx="4589845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(Ekstra Kelimeler)</a:t>
            </a:r>
            <a:endParaRPr lang="tr-TR" sz="4000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77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1337213" y="2993761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109937" y="2523477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Unvan 2"/>
          <p:cNvSpPr txBox="1">
            <a:spLocks/>
          </p:cNvSpPr>
          <p:nvPr/>
        </p:nvSpPr>
        <p:spPr>
          <a:xfrm>
            <a:off x="1215493" y="25393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Dentist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Unvan 2"/>
          <p:cNvSpPr txBox="1">
            <a:spLocks/>
          </p:cNvSpPr>
          <p:nvPr/>
        </p:nvSpPr>
        <p:spPr>
          <a:xfrm>
            <a:off x="1393956" y="304243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Dişçi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5172613" y="2993761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4945337" y="2523477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0" name="Unvan 2"/>
          <p:cNvSpPr txBox="1">
            <a:spLocks/>
          </p:cNvSpPr>
          <p:nvPr/>
        </p:nvSpPr>
        <p:spPr>
          <a:xfrm>
            <a:off x="5050893" y="25393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Hospital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2"/>
          <p:cNvSpPr txBox="1">
            <a:spLocks/>
          </p:cNvSpPr>
          <p:nvPr/>
        </p:nvSpPr>
        <p:spPr>
          <a:xfrm>
            <a:off x="5229356" y="304243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Hastane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8855613" y="2993761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8628337" y="2523477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Unvan 2"/>
          <p:cNvSpPr txBox="1">
            <a:spLocks/>
          </p:cNvSpPr>
          <p:nvPr/>
        </p:nvSpPr>
        <p:spPr>
          <a:xfrm>
            <a:off x="8733893" y="25393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Pharmacy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2"/>
          <p:cNvSpPr txBox="1">
            <a:spLocks/>
          </p:cNvSpPr>
          <p:nvPr/>
        </p:nvSpPr>
        <p:spPr>
          <a:xfrm>
            <a:off x="8912356" y="304243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Eczane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1337213" y="6003661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1109937" y="5533377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8" name="Unvan 2"/>
          <p:cNvSpPr txBox="1">
            <a:spLocks/>
          </p:cNvSpPr>
          <p:nvPr/>
        </p:nvSpPr>
        <p:spPr>
          <a:xfrm>
            <a:off x="1215493" y="55492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Doctor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2"/>
          <p:cNvSpPr txBox="1">
            <a:spLocks/>
          </p:cNvSpPr>
          <p:nvPr/>
        </p:nvSpPr>
        <p:spPr>
          <a:xfrm>
            <a:off x="1393956" y="605233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Doktor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5172613" y="6003661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4945337" y="5533377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2" name="Unvan 2"/>
          <p:cNvSpPr txBox="1">
            <a:spLocks/>
          </p:cNvSpPr>
          <p:nvPr/>
        </p:nvSpPr>
        <p:spPr>
          <a:xfrm>
            <a:off x="5050893" y="55492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Nurse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2"/>
          <p:cNvSpPr txBox="1">
            <a:spLocks/>
          </p:cNvSpPr>
          <p:nvPr/>
        </p:nvSpPr>
        <p:spPr>
          <a:xfrm>
            <a:off x="5229356" y="605233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Hemşire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8855613" y="6003661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8628337" y="5533377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6" name="Unvan 2"/>
          <p:cNvSpPr txBox="1">
            <a:spLocks/>
          </p:cNvSpPr>
          <p:nvPr/>
        </p:nvSpPr>
        <p:spPr>
          <a:xfrm>
            <a:off x="8733893" y="5549240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Patient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2"/>
          <p:cNvSpPr txBox="1">
            <a:spLocks/>
          </p:cNvSpPr>
          <p:nvPr/>
        </p:nvSpPr>
        <p:spPr>
          <a:xfrm>
            <a:off x="8912356" y="6052333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Hasta kişi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24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  <p:bldP spid="8" grpId="0" animBg="1"/>
      <p:bldP spid="9" grpId="0" animBg="1"/>
      <p:bldP spid="10" grpId="0"/>
      <p:bldP spid="11" grpId="0"/>
      <p:bldP spid="12" grpId="0" animBg="1"/>
      <p:bldP spid="13" grpId="0" animBg="1"/>
      <p:bldP spid="14" grpId="0"/>
      <p:bldP spid="15" grpId="0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/>
      <p:bldP spid="23" grpId="0"/>
      <p:bldP spid="24" grpId="0" animBg="1"/>
      <p:bldP spid="25" grpId="0" animBg="1"/>
      <p:bldP spid="26" grpId="0"/>
      <p:bldP spid="2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Yuvarlatılmış Dikdörtgen 40"/>
          <p:cNvSpPr/>
          <p:nvPr/>
        </p:nvSpPr>
        <p:spPr>
          <a:xfrm>
            <a:off x="369947" y="2967203"/>
            <a:ext cx="1405926" cy="429167"/>
          </a:xfrm>
          <a:prstGeom prst="roundRect">
            <a:avLst/>
          </a:prstGeom>
          <a:solidFill>
            <a:srgbClr val="C7E6A4"/>
          </a:solidFill>
          <a:ln w="25400" cap="flat" cmpd="sng" algn="ctr">
            <a:solidFill>
              <a:srgbClr val="43991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4" name="Unvan 2"/>
          <p:cNvSpPr txBox="1">
            <a:spLocks/>
          </p:cNvSpPr>
          <p:nvPr/>
        </p:nvSpPr>
        <p:spPr>
          <a:xfrm>
            <a:off x="419874" y="3015877"/>
            <a:ext cx="1323076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Apple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1" name="Yuvarlatılmış Dikdörtgen 140"/>
          <p:cNvSpPr/>
          <p:nvPr/>
        </p:nvSpPr>
        <p:spPr>
          <a:xfrm>
            <a:off x="7086094" y="3396370"/>
            <a:ext cx="1405926" cy="429167"/>
          </a:xfrm>
          <a:prstGeom prst="roundRect">
            <a:avLst/>
          </a:prstGeom>
          <a:solidFill>
            <a:srgbClr val="FFAFAF"/>
          </a:solidFill>
          <a:ln w="25400" cap="flat" cmpd="sng" algn="ctr">
            <a:solidFill>
              <a:srgbClr val="A6050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4" name="Unvan 2"/>
          <p:cNvSpPr txBox="1">
            <a:spLocks/>
          </p:cNvSpPr>
          <p:nvPr/>
        </p:nvSpPr>
        <p:spPr>
          <a:xfrm>
            <a:off x="7086094" y="3445040"/>
            <a:ext cx="1405926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Salami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Yuvarlatılmış Dikdörtgen 152"/>
          <p:cNvSpPr/>
          <p:nvPr/>
        </p:nvSpPr>
        <p:spPr>
          <a:xfrm>
            <a:off x="2074766" y="2967203"/>
            <a:ext cx="1405926" cy="429167"/>
          </a:xfrm>
          <a:prstGeom prst="roundRect">
            <a:avLst/>
          </a:prstGeom>
          <a:solidFill>
            <a:srgbClr val="C7E6A4"/>
          </a:solidFill>
          <a:ln w="25400" cap="flat" cmpd="sng" algn="ctr">
            <a:solidFill>
              <a:srgbClr val="43991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4" name="Unvan 2"/>
          <p:cNvSpPr txBox="1">
            <a:spLocks/>
          </p:cNvSpPr>
          <p:nvPr/>
        </p:nvSpPr>
        <p:spPr>
          <a:xfrm>
            <a:off x="2124693" y="3015877"/>
            <a:ext cx="1323076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Egg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5" name="Yuvarlatılmış Dikdörtgen 154"/>
          <p:cNvSpPr/>
          <p:nvPr/>
        </p:nvSpPr>
        <p:spPr>
          <a:xfrm>
            <a:off x="3978983" y="2915523"/>
            <a:ext cx="1405926" cy="429167"/>
          </a:xfrm>
          <a:prstGeom prst="roundRect">
            <a:avLst/>
          </a:prstGeom>
          <a:solidFill>
            <a:srgbClr val="C7E6A4"/>
          </a:solidFill>
          <a:ln w="25400" cap="flat" cmpd="sng" algn="ctr">
            <a:solidFill>
              <a:srgbClr val="43991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6" name="Unvan 2"/>
          <p:cNvSpPr txBox="1">
            <a:spLocks/>
          </p:cNvSpPr>
          <p:nvPr/>
        </p:nvSpPr>
        <p:spPr>
          <a:xfrm>
            <a:off x="4028910" y="2964197"/>
            <a:ext cx="1323076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Carrot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7" name="Yuvarlatılmış Dikdörtgen 156"/>
          <p:cNvSpPr/>
          <p:nvPr/>
        </p:nvSpPr>
        <p:spPr>
          <a:xfrm>
            <a:off x="369947" y="4648167"/>
            <a:ext cx="1405926" cy="429167"/>
          </a:xfrm>
          <a:prstGeom prst="roundRect">
            <a:avLst/>
          </a:prstGeom>
          <a:solidFill>
            <a:srgbClr val="C7E6A4"/>
          </a:solidFill>
          <a:ln w="25400" cap="flat" cmpd="sng" algn="ctr">
            <a:solidFill>
              <a:srgbClr val="43991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8" name="Unvan 2"/>
          <p:cNvSpPr txBox="1">
            <a:spLocks/>
          </p:cNvSpPr>
          <p:nvPr/>
        </p:nvSpPr>
        <p:spPr>
          <a:xfrm>
            <a:off x="419874" y="4696841"/>
            <a:ext cx="1323076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Honey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9" name="Yuvarlatılmış Dikdörtgen 158"/>
          <p:cNvSpPr/>
          <p:nvPr/>
        </p:nvSpPr>
        <p:spPr>
          <a:xfrm>
            <a:off x="2074766" y="4648167"/>
            <a:ext cx="1405926" cy="429167"/>
          </a:xfrm>
          <a:prstGeom prst="roundRect">
            <a:avLst/>
          </a:prstGeom>
          <a:solidFill>
            <a:srgbClr val="C7E6A4"/>
          </a:solidFill>
          <a:ln w="25400" cap="flat" cmpd="sng" algn="ctr">
            <a:solidFill>
              <a:srgbClr val="43991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0" name="Unvan 2"/>
          <p:cNvSpPr txBox="1">
            <a:spLocks/>
          </p:cNvSpPr>
          <p:nvPr/>
        </p:nvSpPr>
        <p:spPr>
          <a:xfrm>
            <a:off x="2124693" y="4696841"/>
            <a:ext cx="1323076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Cinnamon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1" name="Yuvarlatılmış Dikdörtgen 160"/>
          <p:cNvSpPr/>
          <p:nvPr/>
        </p:nvSpPr>
        <p:spPr>
          <a:xfrm>
            <a:off x="3978983" y="4583635"/>
            <a:ext cx="1405926" cy="429167"/>
          </a:xfrm>
          <a:prstGeom prst="roundRect">
            <a:avLst/>
          </a:prstGeom>
          <a:solidFill>
            <a:srgbClr val="C7E6A4"/>
          </a:solidFill>
          <a:ln w="25400" cap="flat" cmpd="sng" algn="ctr">
            <a:solidFill>
              <a:srgbClr val="43991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2" name="Unvan 2"/>
          <p:cNvSpPr txBox="1">
            <a:spLocks/>
          </p:cNvSpPr>
          <p:nvPr/>
        </p:nvSpPr>
        <p:spPr>
          <a:xfrm>
            <a:off x="4028910" y="4632309"/>
            <a:ext cx="1323076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Herbal</a:t>
            </a: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3" name="Yuvarlatılmış Dikdörtgen 162"/>
          <p:cNvSpPr/>
          <p:nvPr/>
        </p:nvSpPr>
        <p:spPr>
          <a:xfrm>
            <a:off x="1389122" y="6113032"/>
            <a:ext cx="1405926" cy="429167"/>
          </a:xfrm>
          <a:prstGeom prst="roundRect">
            <a:avLst/>
          </a:prstGeom>
          <a:solidFill>
            <a:srgbClr val="C7E6A4"/>
          </a:solidFill>
          <a:ln w="25400" cap="flat" cmpd="sng" algn="ctr">
            <a:solidFill>
              <a:srgbClr val="43991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4" name="Unvan 2"/>
          <p:cNvSpPr txBox="1">
            <a:spLocks/>
          </p:cNvSpPr>
          <p:nvPr/>
        </p:nvSpPr>
        <p:spPr>
          <a:xfrm>
            <a:off x="1439049" y="6161706"/>
            <a:ext cx="1323076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Yoghurt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5" name="Yuvarlatılmış Dikdörtgen 164"/>
          <p:cNvSpPr/>
          <p:nvPr/>
        </p:nvSpPr>
        <p:spPr>
          <a:xfrm>
            <a:off x="3419029" y="6113032"/>
            <a:ext cx="1405926" cy="429167"/>
          </a:xfrm>
          <a:prstGeom prst="roundRect">
            <a:avLst/>
          </a:prstGeom>
          <a:solidFill>
            <a:srgbClr val="C7E6A4"/>
          </a:solidFill>
          <a:ln w="25400" cap="flat" cmpd="sng" algn="ctr">
            <a:solidFill>
              <a:srgbClr val="43991E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6" name="Unvan 2"/>
          <p:cNvSpPr txBox="1">
            <a:spLocks/>
          </p:cNvSpPr>
          <p:nvPr/>
        </p:nvSpPr>
        <p:spPr>
          <a:xfrm>
            <a:off x="3468956" y="6161706"/>
            <a:ext cx="1323076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7" name="Yuvarlatılmış Dikdörtgen 166"/>
          <p:cNvSpPr/>
          <p:nvPr/>
        </p:nvSpPr>
        <p:spPr>
          <a:xfrm>
            <a:off x="9610219" y="3396370"/>
            <a:ext cx="1405926" cy="429167"/>
          </a:xfrm>
          <a:prstGeom prst="roundRect">
            <a:avLst/>
          </a:prstGeom>
          <a:solidFill>
            <a:srgbClr val="FFAFAF"/>
          </a:solidFill>
          <a:ln w="25400" cap="flat" cmpd="sng" algn="ctr">
            <a:solidFill>
              <a:srgbClr val="A6050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8" name="Unvan 2"/>
          <p:cNvSpPr txBox="1">
            <a:spLocks/>
          </p:cNvSpPr>
          <p:nvPr/>
        </p:nvSpPr>
        <p:spPr>
          <a:xfrm>
            <a:off x="9610219" y="3445040"/>
            <a:ext cx="1405926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Margarine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9" name="Yuvarlatılmış Dikdörtgen 168"/>
          <p:cNvSpPr/>
          <p:nvPr/>
        </p:nvSpPr>
        <p:spPr>
          <a:xfrm>
            <a:off x="6657469" y="5643297"/>
            <a:ext cx="1405926" cy="429167"/>
          </a:xfrm>
          <a:prstGeom prst="roundRect">
            <a:avLst/>
          </a:prstGeom>
          <a:solidFill>
            <a:srgbClr val="FFAFAF"/>
          </a:solidFill>
          <a:ln w="25400" cap="flat" cmpd="sng" algn="ctr">
            <a:solidFill>
              <a:srgbClr val="A6050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0" name="Unvan 2"/>
          <p:cNvSpPr txBox="1">
            <a:spLocks/>
          </p:cNvSpPr>
          <p:nvPr/>
        </p:nvSpPr>
        <p:spPr>
          <a:xfrm>
            <a:off x="6657469" y="5691967"/>
            <a:ext cx="1405926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Chips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1" name="Yuvarlatılmış Dikdörtgen 170"/>
          <p:cNvSpPr/>
          <p:nvPr/>
        </p:nvSpPr>
        <p:spPr>
          <a:xfrm>
            <a:off x="8519606" y="5643297"/>
            <a:ext cx="1405926" cy="429167"/>
          </a:xfrm>
          <a:prstGeom prst="roundRect">
            <a:avLst/>
          </a:prstGeom>
          <a:solidFill>
            <a:srgbClr val="FFAFAF"/>
          </a:solidFill>
          <a:ln w="25400" cap="flat" cmpd="sng" algn="ctr">
            <a:solidFill>
              <a:srgbClr val="A6050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2" name="Unvan 2"/>
          <p:cNvSpPr txBox="1">
            <a:spLocks/>
          </p:cNvSpPr>
          <p:nvPr/>
        </p:nvSpPr>
        <p:spPr>
          <a:xfrm>
            <a:off x="8519606" y="5691967"/>
            <a:ext cx="1405926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Fizzy</a:t>
            </a:r>
            <a:r>
              <a:rPr lang="tr-TR" sz="18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8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Drinks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3" name="Yuvarlatılmış Dikdörtgen 172"/>
          <p:cNvSpPr/>
          <p:nvPr/>
        </p:nvSpPr>
        <p:spPr>
          <a:xfrm>
            <a:off x="10381744" y="5643297"/>
            <a:ext cx="1405926" cy="429167"/>
          </a:xfrm>
          <a:prstGeom prst="roundRect">
            <a:avLst/>
          </a:prstGeom>
          <a:solidFill>
            <a:srgbClr val="FFAFAF"/>
          </a:solidFill>
          <a:ln w="25400" cap="flat" cmpd="sng" algn="ctr">
            <a:solidFill>
              <a:srgbClr val="A60509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74" name="Unvan 2"/>
          <p:cNvSpPr txBox="1">
            <a:spLocks/>
          </p:cNvSpPr>
          <p:nvPr/>
        </p:nvSpPr>
        <p:spPr>
          <a:xfrm>
            <a:off x="10381744" y="5691967"/>
            <a:ext cx="1405926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1800" kern="0" dirty="0" err="1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Candy</a:t>
            </a:r>
            <a:endParaRPr lang="tr-TR" sz="18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06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4" grpId="0"/>
      <p:bldP spid="141" grpId="0" animBg="1"/>
      <p:bldP spid="144" grpId="0"/>
      <p:bldP spid="153" grpId="0" animBg="1"/>
      <p:bldP spid="154" grpId="0"/>
      <p:bldP spid="155" grpId="0" animBg="1"/>
      <p:bldP spid="156" grpId="0"/>
      <p:bldP spid="157" grpId="0" animBg="1"/>
      <p:bldP spid="158" grpId="0"/>
      <p:bldP spid="159" grpId="0" animBg="1"/>
      <p:bldP spid="160" grpId="0"/>
      <p:bldP spid="161" grpId="0" animBg="1"/>
      <p:bldP spid="162" grpId="0"/>
      <p:bldP spid="163" grpId="0" animBg="1"/>
      <p:bldP spid="164" grpId="0"/>
      <p:bldP spid="165" grpId="0" animBg="1"/>
      <p:bldP spid="166" grpId="0"/>
      <p:bldP spid="167" grpId="0" animBg="1"/>
      <p:bldP spid="168" grpId="0"/>
      <p:bldP spid="169" grpId="0" animBg="1"/>
      <p:bldP spid="170" grpId="0"/>
      <p:bldP spid="171" grpId="0" animBg="1"/>
      <p:bldP spid="172" grpId="0"/>
      <p:bldP spid="173" grpId="0" animBg="1"/>
      <p:bldP spid="17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3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03184" cy="61830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Play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64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0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274" y="3200629"/>
            <a:ext cx="2612113" cy="2612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03184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</a:t>
            </a:r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Sing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537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02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16" y="3205792"/>
            <a:ext cx="2618072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63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7" y="1607471"/>
            <a:ext cx="11412355" cy="28621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15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Health</a:t>
            </a:r>
            <a:r>
              <a:rPr lang="tr-TR" sz="115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tr-TR" sz="115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Problems</a:t>
            </a:r>
            <a:endParaRPr lang="tr-TR" sz="8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801071" y="4469579"/>
            <a:ext cx="4589845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(Sağlık Problemleri)</a:t>
            </a:r>
            <a:endParaRPr lang="tr-TR" sz="4000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52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Yuvarlatılmış Dikdörtgen 5"/>
          <p:cNvSpPr/>
          <p:nvPr/>
        </p:nvSpPr>
        <p:spPr>
          <a:xfrm>
            <a:off x="1340982" y="2920109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1113706" y="2449825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8" name="Unvan 2"/>
          <p:cNvSpPr txBox="1">
            <a:spLocks/>
          </p:cNvSpPr>
          <p:nvPr/>
        </p:nvSpPr>
        <p:spPr>
          <a:xfrm>
            <a:off x="1219262" y="246568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Cough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2"/>
          <p:cNvSpPr txBox="1">
            <a:spLocks/>
          </p:cNvSpPr>
          <p:nvPr/>
        </p:nvSpPr>
        <p:spPr>
          <a:xfrm>
            <a:off x="1397725" y="296878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Öksürük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5133418" y="2920109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4906142" y="2449825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Unvan 2"/>
          <p:cNvSpPr txBox="1">
            <a:spLocks/>
          </p:cNvSpPr>
          <p:nvPr/>
        </p:nvSpPr>
        <p:spPr>
          <a:xfrm>
            <a:off x="5011698" y="246568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Sore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throat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2"/>
          <p:cNvSpPr txBox="1">
            <a:spLocks/>
          </p:cNvSpPr>
          <p:nvPr/>
        </p:nvSpPr>
        <p:spPr>
          <a:xfrm>
            <a:off x="5190161" y="296878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Boğaz ağrısı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8480563" y="2920109"/>
            <a:ext cx="143305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8142318" y="2449825"/>
            <a:ext cx="1771302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0" name="Unvan 2"/>
          <p:cNvSpPr txBox="1">
            <a:spLocks/>
          </p:cNvSpPr>
          <p:nvPr/>
        </p:nvSpPr>
        <p:spPr>
          <a:xfrm>
            <a:off x="8247874" y="2465688"/>
            <a:ext cx="1638039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flu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Unvan 2"/>
          <p:cNvSpPr txBox="1">
            <a:spLocks/>
          </p:cNvSpPr>
          <p:nvPr/>
        </p:nvSpPr>
        <p:spPr>
          <a:xfrm>
            <a:off x="8537306" y="2968781"/>
            <a:ext cx="134860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Grip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1340982" y="6215759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1113706" y="5745475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4" name="Unvan 2"/>
          <p:cNvSpPr txBox="1">
            <a:spLocks/>
          </p:cNvSpPr>
          <p:nvPr/>
        </p:nvSpPr>
        <p:spPr>
          <a:xfrm>
            <a:off x="1219262" y="576133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Fever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2"/>
          <p:cNvSpPr txBox="1">
            <a:spLocks/>
          </p:cNvSpPr>
          <p:nvPr/>
        </p:nvSpPr>
        <p:spPr>
          <a:xfrm>
            <a:off x="1397725" y="626443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Yüksek ateş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5133418" y="6215759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4906142" y="5745475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Unvan 2"/>
          <p:cNvSpPr txBox="1">
            <a:spLocks/>
          </p:cNvSpPr>
          <p:nvPr/>
        </p:nvSpPr>
        <p:spPr>
          <a:xfrm>
            <a:off x="5011698" y="576133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Headache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2"/>
          <p:cNvSpPr txBox="1">
            <a:spLocks/>
          </p:cNvSpPr>
          <p:nvPr/>
        </p:nvSpPr>
        <p:spPr>
          <a:xfrm>
            <a:off x="5190161" y="626443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Baş ağrısı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8893526" y="6215759"/>
            <a:ext cx="192581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8666250" y="5745475"/>
            <a:ext cx="2380368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2" name="Unvan 2"/>
          <p:cNvSpPr txBox="1">
            <a:spLocks/>
          </p:cNvSpPr>
          <p:nvPr/>
        </p:nvSpPr>
        <p:spPr>
          <a:xfrm>
            <a:off x="8771806" y="5761338"/>
            <a:ext cx="2169257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Toothache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Unvan 2"/>
          <p:cNvSpPr txBox="1">
            <a:spLocks/>
          </p:cNvSpPr>
          <p:nvPr/>
        </p:nvSpPr>
        <p:spPr>
          <a:xfrm>
            <a:off x="8950269" y="6264431"/>
            <a:ext cx="1812330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Diş ağrısı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9913620" y="2915338"/>
            <a:ext cx="1433057" cy="429167"/>
          </a:xfrm>
          <a:prstGeom prst="roundRect">
            <a:avLst/>
          </a:prstGeom>
          <a:solidFill>
            <a:srgbClr val="DFF2EB"/>
          </a:solidFill>
          <a:ln w="25400" cap="flat" cmpd="sng" algn="ctr">
            <a:solidFill>
              <a:srgbClr val="9DDAD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9913620" y="2449825"/>
            <a:ext cx="1771302" cy="454421"/>
          </a:xfrm>
          <a:prstGeom prst="roundRect">
            <a:avLst/>
          </a:prstGeom>
          <a:solidFill>
            <a:srgbClr val="84D0D6"/>
          </a:solidFill>
          <a:ln w="25400" cap="flat" cmpd="sng" algn="ctr">
            <a:solidFill>
              <a:srgbClr val="3AABB4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tr-TR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6" name="Unvan 2"/>
          <p:cNvSpPr txBox="1">
            <a:spLocks/>
          </p:cNvSpPr>
          <p:nvPr/>
        </p:nvSpPr>
        <p:spPr>
          <a:xfrm>
            <a:off x="9970364" y="2465688"/>
            <a:ext cx="1810156" cy="422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Runny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Nose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Unvan 2"/>
          <p:cNvSpPr txBox="1">
            <a:spLocks/>
          </p:cNvSpPr>
          <p:nvPr/>
        </p:nvSpPr>
        <p:spPr>
          <a:xfrm>
            <a:off x="9970363" y="2964010"/>
            <a:ext cx="1348608" cy="331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aleway SemiBold"/>
              <a:buNone/>
              <a:defRPr sz="3000" b="0" i="0" u="none" strike="noStrike" cap="none">
                <a:solidFill>
                  <a:schemeClr val="dk1"/>
                </a:solidFill>
                <a:latin typeface="Raleway SemiBold"/>
                <a:ea typeface="Raleway SemiBold"/>
                <a:cs typeface="Raleway SemiBold"/>
                <a:sym typeface="Raleway SemiBold"/>
              </a:defRPr>
            </a:lvl9pPr>
          </a:lstStyle>
          <a:p>
            <a:pPr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Burun Akıntısı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1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/>
      <p:bldP spid="9" grpId="0"/>
      <p:bldP spid="14" grpId="0" animBg="1"/>
      <p:bldP spid="15" grpId="0" animBg="1"/>
      <p:bldP spid="16" grpId="0"/>
      <p:bldP spid="17" grpId="0"/>
      <p:bldP spid="18" grpId="0" animBg="1"/>
      <p:bldP spid="19" grpId="0" animBg="1"/>
      <p:bldP spid="20" grpId="0"/>
      <p:bldP spid="21" grpId="0"/>
      <p:bldP spid="22" grpId="0" animBg="1"/>
      <p:bldP spid="23" grpId="0" animBg="1"/>
      <p:bldP spid="24" grpId="0"/>
      <p:bldP spid="25" grpId="0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/>
      <p:bldP spid="37" grpId="0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2000</TotalTime>
  <Words>872</Words>
  <Application>Microsoft Office PowerPoint</Application>
  <PresentationFormat>Geniş ekran</PresentationFormat>
  <Paragraphs>319</Paragraphs>
  <Slides>45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45</vt:i4>
      </vt:variant>
    </vt:vector>
  </HeadingPairs>
  <TitlesOfParts>
    <vt:vector size="51" baseType="lpstr">
      <vt:lpstr>Arial</vt:lpstr>
      <vt:lpstr>Calibri</vt:lpstr>
      <vt:lpstr>Calibri Light</vt:lpstr>
      <vt:lpstr>Raleway SemiBold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Should / Shouldn’t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TEKIN</dc:creator>
  <cp:lastModifiedBy>TEKIN</cp:lastModifiedBy>
  <cp:revision>42</cp:revision>
  <dcterms:created xsi:type="dcterms:W3CDTF">2024-12-15T14:29:25Z</dcterms:created>
  <dcterms:modified xsi:type="dcterms:W3CDTF">2024-12-29T09:53:53Z</dcterms:modified>
</cp:coreProperties>
</file>