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94" r:id="rId6"/>
    <p:sldId id="260" r:id="rId7"/>
    <p:sldId id="261" r:id="rId8"/>
    <p:sldId id="262" r:id="rId9"/>
    <p:sldId id="264" r:id="rId10"/>
    <p:sldId id="263" r:id="rId11"/>
    <p:sldId id="265" r:id="rId12"/>
    <p:sldId id="295" r:id="rId13"/>
    <p:sldId id="266" r:id="rId14"/>
    <p:sldId id="267" r:id="rId15"/>
    <p:sldId id="296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69" r:id="rId38"/>
    <p:sldId id="270" r:id="rId39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628A"/>
    <a:srgbClr val="7AB2D3"/>
    <a:srgbClr val="88B620"/>
    <a:srgbClr val="CBEA86"/>
    <a:srgbClr val="618217"/>
    <a:srgbClr val="90944A"/>
    <a:srgbClr val="CCCE9E"/>
    <a:srgbClr val="666834"/>
    <a:srgbClr val="39A5AD"/>
    <a:srgbClr val="46B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2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3D86E-5721-4714-88A2-80E76F1644B1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5CD6B-1C1F-4FB5-A076-030D0821D9F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4272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79290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4719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6619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59742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6237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6336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0620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5189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554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2387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7655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1294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880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CFB22-DA84-40DA-AEED-8B6D37A064D8}" type="datetimeFigureOut">
              <a:rPr lang="tr-TR" smtClean="0"/>
              <a:t>9.03.2025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2F3067-16F7-43FC-9B3C-4FEE80269BCC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3444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7-2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7-3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7-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7-5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7-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3084841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6-7-1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66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3846287" y="2934081"/>
            <a:ext cx="2190240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Şehir turuna çıkmak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3656158" y="24704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sightseeing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148533" y="2934081"/>
            <a:ext cx="2226210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Lunapark ziyaret etmek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6148533" y="24704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fair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3846287" y="6020181"/>
            <a:ext cx="2190239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Ünlü yerleri görmek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3656158" y="55565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famous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places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148533" y="6020181"/>
            <a:ext cx="2226210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Müze ziyaret etmek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6148533" y="55565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museum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9932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Yuvarlatılmış Dikdörtgen 9"/>
          <p:cNvSpPr/>
          <p:nvPr/>
        </p:nvSpPr>
        <p:spPr>
          <a:xfrm>
            <a:off x="3802743" y="526676"/>
            <a:ext cx="2233783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Kumdan kale yapmak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3656158" y="63062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sandcastle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148533" y="526676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Kartopu oynamak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6148533" y="63062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Play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snowball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3802743" y="1536663"/>
            <a:ext cx="2233783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Deniz kabuğu toplamak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3656158" y="1073049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Pick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seashells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6148533" y="1536663"/>
            <a:ext cx="227156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Kardan adam yapmak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6148533" y="1073049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snowman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3802743" y="2546650"/>
            <a:ext cx="2233783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Gemi gezisine gitmek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3656158" y="2083036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on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cruise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tour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6148533" y="2546650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Kayak denemek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6148533" y="2083036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skiing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3802743" y="3556637"/>
            <a:ext cx="2233783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Yelken sporu yapmak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3656158" y="3093023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sailing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69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433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03078" y="1908231"/>
            <a:ext cx="9785841" cy="25515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tr-TR" sz="115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</a:t>
            </a:r>
            <a:r>
              <a:rPr lang="tr-TR" sz="115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115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2" y="3576677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(Ekstra Kelimeler)</a:t>
            </a:r>
            <a:endParaRPr lang="tr-TR" sz="36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7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981448" y="1789418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Keyif almak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981448" y="1325804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Enjoy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981448" y="2872547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Katılmak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981448" y="2408933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Join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981448" y="3875562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Yaşamak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981448" y="3411948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Live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981448" y="4958691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Konaklamak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981448" y="449507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4834991" y="1789418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Konaklama  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834991" y="1325804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Accommodation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4834991" y="2872547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4834991" y="2408933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Nature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4834991" y="3875562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Eğlenceli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4834991" y="3411948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Fun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4834991" y="4958691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Harika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4834991" y="449507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Great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8533789" y="3301714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İnanılmaz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8533789" y="2838100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Incredible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58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2" grpId="0" animBg="1"/>
      <p:bldP spid="13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4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9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961317" y="1174822"/>
            <a:ext cx="8269367" cy="387759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 </a:t>
            </a:r>
            <a:r>
              <a:rPr lang="tr-TR" sz="8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</a:t>
            </a:r>
            <a:endParaRPr lang="tr-TR" sz="72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4045536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(Geçmiş Zaman)</a:t>
            </a:r>
            <a:endParaRPr lang="tr-TR" sz="36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18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(Nerelerde Kullanırız?) </a:t>
            </a:r>
            <a:endParaRPr lang="tr-TR" sz="28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279413" y="2119303"/>
            <a:ext cx="53042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</a:t>
            </a:r>
            <a:r>
              <a:rPr lang="en-US" sz="24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ctions</a:t>
            </a:r>
            <a:r>
              <a:rPr lang="en-US" sz="24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started and finished at a specific time in the past.</a:t>
            </a:r>
            <a:endParaRPr lang="tr-TR" sz="24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1279410" y="2647932"/>
            <a:ext cx="411073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yesterday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6446325" y="2113316"/>
            <a:ext cx="412931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(Geçmişte belirli bir zamanda başlamış ve bitmiş eylemler.)</a:t>
            </a: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5167596" y="2641945"/>
            <a:ext cx="255745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(Dün okula gittim.)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1327164" y="3415501"/>
            <a:ext cx="43439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dirty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tr-TR" sz="24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everal</a:t>
            </a:r>
            <a:r>
              <a:rPr lang="en-US" sz="24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actions that were completed in the past.</a:t>
            </a:r>
            <a:endParaRPr lang="tr-TR" sz="24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4997717" y="3409514"/>
            <a:ext cx="449726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(Geçmişte tamamlanmış birçok eylem)</a:t>
            </a:r>
            <a:endParaRPr lang="tr-T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1279410" y="3946570"/>
            <a:ext cx="680581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finished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watched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TV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slept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7725054" y="3946570"/>
            <a:ext cx="41146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(Ödevimi </a:t>
            </a:r>
            <a:r>
              <a:rPr lang="tr-TR" sz="1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bitirdim,TV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izledim ve uyudum.)</a:t>
            </a: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1327164" y="4684045"/>
            <a:ext cx="188171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tr-TR" sz="24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24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dirty="0" err="1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habits</a:t>
            </a:r>
            <a:endParaRPr lang="tr-TR" sz="24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3208882" y="4686840"/>
            <a:ext cx="32374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(Geçmiş Alışkanlıklar)</a:t>
            </a:r>
            <a:endParaRPr lang="tr-T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1279410" y="5145748"/>
            <a:ext cx="601329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played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young</a:t>
            </a:r>
            <a:r>
              <a:rPr 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6794771" y="5145747"/>
            <a:ext cx="35670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(Gençken iyi futbol oynardım.)</a:t>
            </a:r>
          </a:p>
        </p:txBody>
      </p:sp>
    </p:spTree>
    <p:extLst>
      <p:ext uri="{BB962C8B-B14F-4D97-AF65-F5344CB8AC3E}">
        <p14:creationId xmlns:p14="http://schemas.microsoft.com/office/powerpoint/2010/main" val="335018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836471" y="1388485"/>
            <a:ext cx="6519058" cy="307428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 </a:t>
            </a:r>
            <a:r>
              <a:rPr lang="tr-TR" sz="8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8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it? 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279123" y="3803438"/>
            <a:ext cx="5633755" cy="131866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Kullanırız?) </a:t>
            </a:r>
            <a:endParaRPr lang="tr-TR" sz="36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3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30536" y="1864743"/>
            <a:ext cx="1216443" cy="2631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1213554" y="347533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2463961" y="2461665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tr-TR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</a:t>
            </a:r>
            <a:r>
              <a:rPr lang="tr-TR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ikinci halini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2382394" y="1661318"/>
            <a:ext cx="23057" cy="2978452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(+)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(Olumlu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129015" y="1740106"/>
            <a:ext cx="5046273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 cümle kurarken tüm öznelerde fiil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Halinde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kullanılır.</a:t>
            </a: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7" y="5660437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4535592" y="5121453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futbol oyna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dım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4655069" y="5660437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okula git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2596" y="2944460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53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1" grpId="0"/>
      <p:bldP spid="32" grpId="0"/>
      <p:bldP spid="33" grpId="0"/>
      <p:bldP spid="34" grpId="0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03080" y="1067998"/>
            <a:ext cx="9785841" cy="44357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tr-TR" sz="13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Locations</a:t>
            </a:r>
            <a:endParaRPr lang="tr-TR" sz="138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3843377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(Konumlar)</a:t>
            </a:r>
            <a:endParaRPr lang="tr-TR" sz="40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00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575973" y="654335"/>
            <a:ext cx="9281324" cy="7968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Fiiler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haline dönüşürken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alır. Ancak bazı fiiller bu kurala uymaz ve dönüşüme uğrarlar. Bu fiillere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düzensiz fiiller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denir.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784193" y="3904649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</a:t>
            </a:r>
            <a:r>
              <a:rPr lang="tr-TR" sz="2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2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şağı Ok 6"/>
          <p:cNvSpPr/>
          <p:nvPr/>
        </p:nvSpPr>
        <p:spPr>
          <a:xfrm rot="2458513">
            <a:off x="3880835" y="2774912"/>
            <a:ext cx="363955" cy="1099918"/>
          </a:xfrm>
          <a:prstGeom prst="downArrow">
            <a:avLst/>
          </a:prstGeom>
          <a:solidFill>
            <a:srgbClr val="7AB2D3"/>
          </a:solidFill>
          <a:ln>
            <a:solidFill>
              <a:srgbClr val="4A6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19250631">
            <a:off x="7589533" y="2768095"/>
            <a:ext cx="363955" cy="1099918"/>
          </a:xfrm>
          <a:prstGeom prst="downArrow">
            <a:avLst/>
          </a:prstGeom>
          <a:solidFill>
            <a:srgbClr val="7AB2D3"/>
          </a:solidFill>
          <a:ln>
            <a:solidFill>
              <a:srgbClr val="4A6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564794" y="1569095"/>
            <a:ext cx="4695091" cy="12075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54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8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927948" y="3937646"/>
            <a:ext cx="2779076" cy="582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Irregular</a:t>
            </a:r>
            <a:r>
              <a:rPr lang="tr-TR" sz="2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2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2219493" y="43737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(Düzenli Fiiller)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111425" y="43737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(Düzensiz Fiiller)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969498" y="4823885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456212" y="4823885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Played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Düz Ok Bağlayıcısı 14"/>
          <p:cNvCxnSpPr/>
          <p:nvPr/>
        </p:nvCxnSpPr>
        <p:spPr>
          <a:xfrm flipV="1">
            <a:off x="3020912" y="505976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nvan 1"/>
          <p:cNvSpPr txBox="1">
            <a:spLocks/>
          </p:cNvSpPr>
          <p:nvPr/>
        </p:nvSpPr>
        <p:spPr>
          <a:xfrm>
            <a:off x="1969498" y="5202528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3456212" y="520252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Stayed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Düz Ok Bağlayıcısı 17"/>
          <p:cNvCxnSpPr/>
          <p:nvPr/>
        </p:nvCxnSpPr>
        <p:spPr>
          <a:xfrm flipV="1">
            <a:off x="3020912" y="5438410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nvan 1"/>
          <p:cNvSpPr txBox="1">
            <a:spLocks/>
          </p:cNvSpPr>
          <p:nvPr/>
        </p:nvSpPr>
        <p:spPr>
          <a:xfrm>
            <a:off x="6866420" y="4818041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8353134" y="481804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Düz Ok Bağlayıcısı 20"/>
          <p:cNvCxnSpPr/>
          <p:nvPr/>
        </p:nvCxnSpPr>
        <p:spPr>
          <a:xfrm flipV="1">
            <a:off x="7917834" y="505392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nvan 1"/>
          <p:cNvSpPr txBox="1">
            <a:spLocks/>
          </p:cNvSpPr>
          <p:nvPr/>
        </p:nvSpPr>
        <p:spPr>
          <a:xfrm>
            <a:off x="6866420" y="5205433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8353134" y="520543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V="1">
            <a:off x="7917834" y="544131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511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9" grpId="0"/>
      <p:bldP spid="20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64804" y="320781"/>
            <a:ext cx="4634463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</a:t>
            </a:r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32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752105" y="397610"/>
            <a:ext cx="3061892" cy="5320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(Düzenli Fiiller)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036949" y="1198920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Düzenli fiiller genellikle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alır.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611963" y="1766816"/>
            <a:ext cx="8883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2963641" y="1766815"/>
            <a:ext cx="11684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 flipV="1">
            <a:off x="2500326" y="200269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nvan 1"/>
          <p:cNvSpPr txBox="1">
            <a:spLocks/>
          </p:cNvSpPr>
          <p:nvPr/>
        </p:nvSpPr>
        <p:spPr>
          <a:xfrm>
            <a:off x="5514379" y="1766815"/>
            <a:ext cx="92948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886514" y="1766815"/>
            <a:ext cx="112401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 flipV="1">
            <a:off x="6443860" y="199979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van 1"/>
          <p:cNvSpPr txBox="1">
            <a:spLocks/>
          </p:cNvSpPr>
          <p:nvPr/>
        </p:nvSpPr>
        <p:spPr>
          <a:xfrm>
            <a:off x="1036949" y="2460664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Fiilin son harfi «-e» ise fiil sadece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«-d»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alır.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1276349" y="3021538"/>
            <a:ext cx="138702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3106031" y="3021537"/>
            <a:ext cx="164694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Düz Ok Bağlayıcısı 13"/>
          <p:cNvCxnSpPr/>
          <p:nvPr/>
        </p:nvCxnSpPr>
        <p:spPr>
          <a:xfrm flipV="1">
            <a:off x="2663377" y="325741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nvan 1"/>
          <p:cNvSpPr txBox="1">
            <a:spLocks/>
          </p:cNvSpPr>
          <p:nvPr/>
        </p:nvSpPr>
        <p:spPr>
          <a:xfrm>
            <a:off x="5681919" y="3021537"/>
            <a:ext cx="1336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7461528" y="3021537"/>
            <a:ext cx="15300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Ok Bağlayıcısı 16"/>
          <p:cNvCxnSpPr/>
          <p:nvPr/>
        </p:nvCxnSpPr>
        <p:spPr>
          <a:xfrm flipV="1">
            <a:off x="7018874" y="325451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Unvan 1"/>
          <p:cNvSpPr txBox="1">
            <a:spLocks/>
          </p:cNvSpPr>
          <p:nvPr/>
        </p:nvSpPr>
        <p:spPr>
          <a:xfrm>
            <a:off x="1036949" y="3736997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 «-y» harfiyle bitiyorsa ve «-y» den önceki harf sessiz ise «-y» harfi düşer ve fiil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ied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alır,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1611963" y="4437236"/>
            <a:ext cx="105141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3106031" y="4437235"/>
            <a:ext cx="137072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Düz Ok Bağlayıcısı 20"/>
          <p:cNvCxnSpPr/>
          <p:nvPr/>
        </p:nvCxnSpPr>
        <p:spPr>
          <a:xfrm flipV="1">
            <a:off x="2663377" y="467311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nvan 1"/>
          <p:cNvSpPr txBox="1">
            <a:spLocks/>
          </p:cNvSpPr>
          <p:nvPr/>
        </p:nvSpPr>
        <p:spPr>
          <a:xfrm>
            <a:off x="5781674" y="4437235"/>
            <a:ext cx="7945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7018874" y="4437235"/>
            <a:ext cx="9916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V="1">
            <a:off x="6576220" y="467021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Unvan 1"/>
          <p:cNvSpPr txBox="1">
            <a:spLocks/>
          </p:cNvSpPr>
          <p:nvPr/>
        </p:nvSpPr>
        <p:spPr>
          <a:xfrm>
            <a:off x="1036949" y="5136164"/>
            <a:ext cx="10118103" cy="4608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«-y» harfi bir sesli harften sonra gelir ise fiil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alır.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1750201" y="5579960"/>
            <a:ext cx="91317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106033" y="5579959"/>
            <a:ext cx="129629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Düz Ok Bağlayıcısı 27"/>
          <p:cNvCxnSpPr/>
          <p:nvPr/>
        </p:nvCxnSpPr>
        <p:spPr>
          <a:xfrm flipV="1">
            <a:off x="2663379" y="581584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Unvan 1"/>
          <p:cNvSpPr txBox="1">
            <a:spLocks/>
          </p:cNvSpPr>
          <p:nvPr/>
        </p:nvSpPr>
        <p:spPr>
          <a:xfrm>
            <a:off x="5758163" y="5577254"/>
            <a:ext cx="9650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7165857" y="5577254"/>
            <a:ext cx="12256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Düz Ok Bağlayıcısı 30"/>
          <p:cNvCxnSpPr/>
          <p:nvPr/>
        </p:nvCxnSpPr>
        <p:spPr>
          <a:xfrm flipV="1">
            <a:off x="6723203" y="5810230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863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5" grpId="0"/>
      <p:bldP spid="26" grpId="0"/>
      <p:bldP spid="27" grpId="0"/>
      <p:bldP spid="29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785492" y="221839"/>
            <a:ext cx="4634463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Irregular</a:t>
            </a:r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32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5179623" y="296329"/>
            <a:ext cx="3061892" cy="5320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(Düzensiz Fiiller)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785492" y="1439391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816114" y="1439391"/>
            <a:ext cx="17641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Düz Ok Bağlayıcısı 5"/>
          <p:cNvCxnSpPr/>
          <p:nvPr/>
        </p:nvCxnSpPr>
        <p:spPr>
          <a:xfrm flipV="1">
            <a:off x="3352800" y="165447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nvan 1"/>
          <p:cNvSpPr txBox="1">
            <a:spLocks/>
          </p:cNvSpPr>
          <p:nvPr/>
        </p:nvSpPr>
        <p:spPr>
          <a:xfrm>
            <a:off x="1785492" y="2074921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3816115" y="207492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Became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Düz Ok Bağlayıcısı 8"/>
          <p:cNvCxnSpPr/>
          <p:nvPr/>
        </p:nvCxnSpPr>
        <p:spPr>
          <a:xfrm flipV="1">
            <a:off x="3352800" y="229000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Unvan 1"/>
          <p:cNvSpPr txBox="1">
            <a:spLocks/>
          </p:cNvSpPr>
          <p:nvPr/>
        </p:nvSpPr>
        <p:spPr>
          <a:xfrm>
            <a:off x="1785492" y="2704737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Begin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(Başlamak)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3816115" y="2704737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Began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Ok Bağlayıcısı 11"/>
          <p:cNvCxnSpPr/>
          <p:nvPr/>
        </p:nvCxnSpPr>
        <p:spPr>
          <a:xfrm flipV="1">
            <a:off x="3352800" y="2919822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1785492" y="3340115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</a:t>
            </a:r>
            <a:r>
              <a:rPr lang="tr-T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(Kırmak/Bozulmak) </a:t>
            </a:r>
            <a:endParaRPr lang="tr-TR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816115" y="3340115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Broke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Düz Ok Bağlayıcısı 14"/>
          <p:cNvCxnSpPr/>
          <p:nvPr/>
        </p:nvCxnSpPr>
        <p:spPr>
          <a:xfrm flipV="1">
            <a:off x="3352800" y="3555200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nvan 1"/>
          <p:cNvSpPr txBox="1">
            <a:spLocks/>
          </p:cNvSpPr>
          <p:nvPr/>
        </p:nvSpPr>
        <p:spPr>
          <a:xfrm>
            <a:off x="1785492" y="3939711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(Getirmek)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3816115" y="393971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Düz Ok Bağlayıcısı 17"/>
          <p:cNvCxnSpPr/>
          <p:nvPr/>
        </p:nvCxnSpPr>
        <p:spPr>
          <a:xfrm flipV="1">
            <a:off x="3352800" y="415479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nvan 1"/>
          <p:cNvSpPr txBox="1">
            <a:spLocks/>
          </p:cNvSpPr>
          <p:nvPr/>
        </p:nvSpPr>
        <p:spPr>
          <a:xfrm>
            <a:off x="1785492" y="4539307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(İnşa etmek) 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3816115" y="4539307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V="1">
            <a:off x="3352800" y="4754392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Unvan 1"/>
          <p:cNvSpPr txBox="1">
            <a:spLocks/>
          </p:cNvSpPr>
          <p:nvPr/>
        </p:nvSpPr>
        <p:spPr>
          <a:xfrm>
            <a:off x="1785492" y="5138903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 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(Satın almak)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816115" y="513890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Düz Ok Bağlayıcısı 26"/>
          <p:cNvCxnSpPr/>
          <p:nvPr/>
        </p:nvCxnSpPr>
        <p:spPr>
          <a:xfrm flipV="1">
            <a:off x="3352800" y="5353988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Unvan 1"/>
          <p:cNvSpPr txBox="1">
            <a:spLocks/>
          </p:cNvSpPr>
          <p:nvPr/>
        </p:nvSpPr>
        <p:spPr>
          <a:xfrm>
            <a:off x="1785492" y="5738499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Catch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(Yakalamak)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3816115" y="5738499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Düz Ok Bağlayıcısı 29"/>
          <p:cNvCxnSpPr/>
          <p:nvPr/>
        </p:nvCxnSpPr>
        <p:spPr>
          <a:xfrm flipV="1">
            <a:off x="3352800" y="5953584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408321" y="1439391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(Seçmek)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8450579" y="143939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Chose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Düz Ok Bağlayıcısı 32"/>
          <p:cNvCxnSpPr/>
          <p:nvPr/>
        </p:nvCxnSpPr>
        <p:spPr>
          <a:xfrm flipV="1">
            <a:off x="7987264" y="165447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Unvan 1"/>
          <p:cNvSpPr txBox="1">
            <a:spLocks/>
          </p:cNvSpPr>
          <p:nvPr/>
        </p:nvSpPr>
        <p:spPr>
          <a:xfrm>
            <a:off x="6408321" y="2074921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(Gelmek)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8450579" y="207492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Düz Ok Bağlayıcısı 35"/>
          <p:cNvCxnSpPr/>
          <p:nvPr/>
        </p:nvCxnSpPr>
        <p:spPr>
          <a:xfrm flipV="1">
            <a:off x="7987264" y="229000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Unvan 1"/>
          <p:cNvSpPr txBox="1">
            <a:spLocks/>
          </p:cNvSpPr>
          <p:nvPr/>
        </p:nvSpPr>
        <p:spPr>
          <a:xfrm>
            <a:off x="6408321" y="2704737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(Kesmek)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8450579" y="2704737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Düz Ok Bağlayıcısı 38"/>
          <p:cNvCxnSpPr/>
          <p:nvPr/>
        </p:nvCxnSpPr>
        <p:spPr>
          <a:xfrm flipV="1">
            <a:off x="7987264" y="2919822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Unvan 1"/>
          <p:cNvSpPr txBox="1">
            <a:spLocks/>
          </p:cNvSpPr>
          <p:nvPr/>
        </p:nvSpPr>
        <p:spPr>
          <a:xfrm>
            <a:off x="6408321" y="3334553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(Yapmak)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8450579" y="333455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Düz Ok Bağlayıcısı 41"/>
          <p:cNvCxnSpPr/>
          <p:nvPr/>
        </p:nvCxnSpPr>
        <p:spPr>
          <a:xfrm flipV="1">
            <a:off x="7987264" y="3549638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Unvan 1"/>
          <p:cNvSpPr txBox="1">
            <a:spLocks/>
          </p:cNvSpPr>
          <p:nvPr/>
        </p:nvSpPr>
        <p:spPr>
          <a:xfrm>
            <a:off x="6408321" y="3939711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(Çizmek)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Unvan 1"/>
          <p:cNvSpPr txBox="1">
            <a:spLocks/>
          </p:cNvSpPr>
          <p:nvPr/>
        </p:nvSpPr>
        <p:spPr>
          <a:xfrm>
            <a:off x="8450579" y="393971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Düz Ok Bağlayıcısı 44"/>
          <p:cNvCxnSpPr/>
          <p:nvPr/>
        </p:nvCxnSpPr>
        <p:spPr>
          <a:xfrm flipV="1">
            <a:off x="7987264" y="415479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Unvan 1"/>
          <p:cNvSpPr txBox="1">
            <a:spLocks/>
          </p:cNvSpPr>
          <p:nvPr/>
        </p:nvSpPr>
        <p:spPr>
          <a:xfrm>
            <a:off x="6408321" y="4541049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(Sürmek)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8450579" y="4541049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Drove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7987264" y="4756134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6408321" y="5138903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8450579" y="513890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7987264" y="5353988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6408321" y="5738894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(Düşmek)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8450579" y="573675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Fell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7987264" y="595184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3969443" y="936263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2483612" y="936263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Unvan 1"/>
          <p:cNvSpPr txBox="1">
            <a:spLocks/>
          </p:cNvSpPr>
          <p:nvPr/>
        </p:nvSpPr>
        <p:spPr>
          <a:xfrm>
            <a:off x="8450579" y="936263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Unvan 1"/>
          <p:cNvSpPr txBox="1">
            <a:spLocks/>
          </p:cNvSpPr>
          <p:nvPr/>
        </p:nvSpPr>
        <p:spPr>
          <a:xfrm>
            <a:off x="7037669" y="932416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1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  <p:bldP spid="10" grpId="0"/>
      <p:bldP spid="11" grpId="0"/>
      <p:bldP spid="13" grpId="0"/>
      <p:bldP spid="14" grpId="0"/>
      <p:bldP spid="16" grpId="0"/>
      <p:bldP spid="17" grpId="0"/>
      <p:bldP spid="22" grpId="0"/>
      <p:bldP spid="23" grpId="0"/>
      <p:bldP spid="25" grpId="0"/>
      <p:bldP spid="26" grpId="0"/>
      <p:bldP spid="28" grpId="0"/>
      <p:bldP spid="29" grpId="0"/>
      <p:bldP spid="31" grpId="0"/>
      <p:bldP spid="32" grpId="0"/>
      <p:bldP spid="34" grpId="0"/>
      <p:bldP spid="35" grpId="0"/>
      <p:bldP spid="37" grpId="0"/>
      <p:bldP spid="38" grpId="0"/>
      <p:bldP spid="40" grpId="0"/>
      <p:bldP spid="41" grpId="0"/>
      <p:bldP spid="43" grpId="0"/>
      <p:bldP spid="44" grpId="0"/>
      <p:bldP spid="50" grpId="0"/>
      <p:bldP spid="51" grpId="0"/>
      <p:bldP spid="53" grpId="0"/>
      <p:bldP spid="54" grpId="0"/>
      <p:bldP spid="59" grpId="0"/>
      <p:bldP spid="60" grpId="0"/>
      <p:bldP spid="62" grpId="0"/>
      <p:bldP spid="63" grpId="0"/>
      <p:bldP spid="64" grpId="0"/>
      <p:bldP spid="6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Unvan 1"/>
          <p:cNvSpPr txBox="1">
            <a:spLocks/>
          </p:cNvSpPr>
          <p:nvPr/>
        </p:nvSpPr>
        <p:spPr>
          <a:xfrm>
            <a:off x="1830672" y="870310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(Hissetmek)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3898098" y="870310"/>
            <a:ext cx="17641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3434784" y="108539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1830672" y="1505840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3898099" y="15058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3434784" y="172092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Unvan 1"/>
          <p:cNvSpPr txBox="1">
            <a:spLocks/>
          </p:cNvSpPr>
          <p:nvPr/>
        </p:nvSpPr>
        <p:spPr>
          <a:xfrm>
            <a:off x="1830672" y="2135656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(Uçmak)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3898099" y="213565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Düz Ok Bağlayıcısı 57"/>
          <p:cNvCxnSpPr/>
          <p:nvPr/>
        </p:nvCxnSpPr>
        <p:spPr>
          <a:xfrm flipV="1">
            <a:off x="3434784" y="235074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1830672" y="2771034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Forget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(Unutmak)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3898099" y="277103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Forgot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3434784" y="298611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1830672" y="3370630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3898099" y="337063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Düz Ok Bağlayıcısı 63"/>
          <p:cNvCxnSpPr/>
          <p:nvPr/>
        </p:nvCxnSpPr>
        <p:spPr>
          <a:xfrm flipV="1">
            <a:off x="3434784" y="358571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1"/>
          <p:cNvSpPr txBox="1">
            <a:spLocks/>
          </p:cNvSpPr>
          <p:nvPr/>
        </p:nvSpPr>
        <p:spPr>
          <a:xfrm>
            <a:off x="1830672" y="3970226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1"/>
          <p:cNvSpPr txBox="1">
            <a:spLocks/>
          </p:cNvSpPr>
          <p:nvPr/>
        </p:nvSpPr>
        <p:spPr>
          <a:xfrm>
            <a:off x="3898099" y="397022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Gave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Düz Ok Bağlayıcısı 66"/>
          <p:cNvCxnSpPr/>
          <p:nvPr/>
        </p:nvCxnSpPr>
        <p:spPr>
          <a:xfrm flipV="1">
            <a:off x="3434784" y="418531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Unvan 1"/>
          <p:cNvSpPr txBox="1">
            <a:spLocks/>
          </p:cNvSpPr>
          <p:nvPr/>
        </p:nvSpPr>
        <p:spPr>
          <a:xfrm>
            <a:off x="1830672" y="4569822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(Gitmek)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Unvan 1"/>
          <p:cNvSpPr txBox="1">
            <a:spLocks/>
          </p:cNvSpPr>
          <p:nvPr/>
        </p:nvSpPr>
        <p:spPr>
          <a:xfrm>
            <a:off x="3898099" y="456982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Düz Ok Bağlayıcısı 69"/>
          <p:cNvCxnSpPr/>
          <p:nvPr/>
        </p:nvCxnSpPr>
        <p:spPr>
          <a:xfrm flipV="1">
            <a:off x="3434784" y="478490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Unvan 1"/>
          <p:cNvSpPr txBox="1">
            <a:spLocks/>
          </p:cNvSpPr>
          <p:nvPr/>
        </p:nvSpPr>
        <p:spPr>
          <a:xfrm>
            <a:off x="1830672" y="5169418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(Büyümek)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Unvan 1"/>
          <p:cNvSpPr txBox="1">
            <a:spLocks/>
          </p:cNvSpPr>
          <p:nvPr/>
        </p:nvSpPr>
        <p:spPr>
          <a:xfrm>
            <a:off x="3898099" y="516941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3" name="Düz Ok Bağlayıcısı 72"/>
          <p:cNvCxnSpPr/>
          <p:nvPr/>
        </p:nvCxnSpPr>
        <p:spPr>
          <a:xfrm flipV="1">
            <a:off x="3434784" y="538450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Unvan 1"/>
          <p:cNvSpPr txBox="1">
            <a:spLocks/>
          </p:cNvSpPr>
          <p:nvPr/>
        </p:nvSpPr>
        <p:spPr>
          <a:xfrm>
            <a:off x="6450798" y="870310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(Duymak)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Unvan 1"/>
          <p:cNvSpPr txBox="1">
            <a:spLocks/>
          </p:cNvSpPr>
          <p:nvPr/>
        </p:nvSpPr>
        <p:spPr>
          <a:xfrm>
            <a:off x="8532563" y="87031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Düz Ok Bağlayıcısı 75"/>
          <p:cNvCxnSpPr/>
          <p:nvPr/>
        </p:nvCxnSpPr>
        <p:spPr>
          <a:xfrm flipV="1">
            <a:off x="8069248" y="108539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Unvan 1"/>
          <p:cNvSpPr txBox="1">
            <a:spLocks/>
          </p:cNvSpPr>
          <p:nvPr/>
        </p:nvSpPr>
        <p:spPr>
          <a:xfrm>
            <a:off x="6450798" y="1505840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(Vurmak)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Unvan 1"/>
          <p:cNvSpPr txBox="1">
            <a:spLocks/>
          </p:cNvSpPr>
          <p:nvPr/>
        </p:nvSpPr>
        <p:spPr>
          <a:xfrm>
            <a:off x="8532563" y="15058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</a:t>
            </a:r>
          </a:p>
        </p:txBody>
      </p:sp>
      <p:cxnSp>
        <p:nvCxnSpPr>
          <p:cNvPr id="79" name="Düz Ok Bağlayıcısı 78"/>
          <p:cNvCxnSpPr/>
          <p:nvPr/>
        </p:nvCxnSpPr>
        <p:spPr>
          <a:xfrm flipV="1">
            <a:off x="8069248" y="172092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Unvan 1"/>
          <p:cNvSpPr txBox="1">
            <a:spLocks/>
          </p:cNvSpPr>
          <p:nvPr/>
        </p:nvSpPr>
        <p:spPr>
          <a:xfrm>
            <a:off x="6450798" y="2135656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(Tutmak)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Unvan 1"/>
          <p:cNvSpPr txBox="1">
            <a:spLocks/>
          </p:cNvSpPr>
          <p:nvPr/>
        </p:nvSpPr>
        <p:spPr>
          <a:xfrm>
            <a:off x="8532563" y="213565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Düz Ok Bağlayıcısı 81"/>
          <p:cNvCxnSpPr/>
          <p:nvPr/>
        </p:nvCxnSpPr>
        <p:spPr>
          <a:xfrm flipV="1">
            <a:off x="8069248" y="235074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Unvan 1"/>
          <p:cNvSpPr txBox="1">
            <a:spLocks/>
          </p:cNvSpPr>
          <p:nvPr/>
        </p:nvSpPr>
        <p:spPr>
          <a:xfrm>
            <a:off x="6450798" y="2765472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(Bilmek)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Unvan 1"/>
          <p:cNvSpPr txBox="1">
            <a:spLocks/>
          </p:cNvSpPr>
          <p:nvPr/>
        </p:nvSpPr>
        <p:spPr>
          <a:xfrm>
            <a:off x="8532563" y="276547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5" name="Düz Ok Bağlayıcısı 84"/>
          <p:cNvCxnSpPr/>
          <p:nvPr/>
        </p:nvCxnSpPr>
        <p:spPr>
          <a:xfrm flipV="1">
            <a:off x="8069248" y="298055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Unvan 1"/>
          <p:cNvSpPr txBox="1">
            <a:spLocks/>
          </p:cNvSpPr>
          <p:nvPr/>
        </p:nvSpPr>
        <p:spPr>
          <a:xfrm>
            <a:off x="6450798" y="3370630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(Liderlik 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Unvan 1"/>
          <p:cNvSpPr txBox="1">
            <a:spLocks/>
          </p:cNvSpPr>
          <p:nvPr/>
        </p:nvSpPr>
        <p:spPr>
          <a:xfrm>
            <a:off x="8532563" y="337063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Düz Ok Bağlayıcısı 87"/>
          <p:cNvCxnSpPr/>
          <p:nvPr/>
        </p:nvCxnSpPr>
        <p:spPr>
          <a:xfrm flipV="1">
            <a:off x="8069248" y="358571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Unvan 1"/>
          <p:cNvSpPr txBox="1">
            <a:spLocks/>
          </p:cNvSpPr>
          <p:nvPr/>
        </p:nvSpPr>
        <p:spPr>
          <a:xfrm>
            <a:off x="6450798" y="3971968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(Ayrılmak)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Unvan 1"/>
          <p:cNvSpPr txBox="1">
            <a:spLocks/>
          </p:cNvSpPr>
          <p:nvPr/>
        </p:nvSpPr>
        <p:spPr>
          <a:xfrm>
            <a:off x="8532563" y="397196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1" name="Düz Ok Bağlayıcısı 90"/>
          <p:cNvCxnSpPr/>
          <p:nvPr/>
        </p:nvCxnSpPr>
        <p:spPr>
          <a:xfrm flipV="1">
            <a:off x="8069248" y="418705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Unvan 1"/>
          <p:cNvSpPr txBox="1">
            <a:spLocks/>
          </p:cNvSpPr>
          <p:nvPr/>
        </p:nvSpPr>
        <p:spPr>
          <a:xfrm>
            <a:off x="6450798" y="4569822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(Kaybetmek)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Unvan 1"/>
          <p:cNvSpPr txBox="1">
            <a:spLocks/>
          </p:cNvSpPr>
          <p:nvPr/>
        </p:nvSpPr>
        <p:spPr>
          <a:xfrm>
            <a:off x="8532563" y="456982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4" name="Düz Ok Bağlayıcısı 93"/>
          <p:cNvCxnSpPr/>
          <p:nvPr/>
        </p:nvCxnSpPr>
        <p:spPr>
          <a:xfrm flipV="1">
            <a:off x="8069248" y="478490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Unvan 1"/>
          <p:cNvSpPr txBox="1">
            <a:spLocks/>
          </p:cNvSpPr>
          <p:nvPr/>
        </p:nvSpPr>
        <p:spPr>
          <a:xfrm>
            <a:off x="6450798" y="5169813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(Yapmak)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Unvan 1"/>
          <p:cNvSpPr txBox="1">
            <a:spLocks/>
          </p:cNvSpPr>
          <p:nvPr/>
        </p:nvSpPr>
        <p:spPr>
          <a:xfrm>
            <a:off x="8532563" y="5167675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7" name="Düz Ok Bağlayıcısı 96"/>
          <p:cNvCxnSpPr/>
          <p:nvPr/>
        </p:nvCxnSpPr>
        <p:spPr>
          <a:xfrm flipV="1">
            <a:off x="8069248" y="5382760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Unvan 1"/>
          <p:cNvSpPr txBox="1">
            <a:spLocks/>
          </p:cNvSpPr>
          <p:nvPr/>
        </p:nvSpPr>
        <p:spPr>
          <a:xfrm>
            <a:off x="1830672" y="5729746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(Sahip olmak)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Unvan 1"/>
          <p:cNvSpPr txBox="1">
            <a:spLocks/>
          </p:cNvSpPr>
          <p:nvPr/>
        </p:nvSpPr>
        <p:spPr>
          <a:xfrm>
            <a:off x="3898099" y="572974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</a:p>
        </p:txBody>
      </p:sp>
      <p:cxnSp>
        <p:nvCxnSpPr>
          <p:cNvPr id="100" name="Düz Ok Bağlayıcısı 99"/>
          <p:cNvCxnSpPr/>
          <p:nvPr/>
        </p:nvCxnSpPr>
        <p:spPr>
          <a:xfrm flipV="1">
            <a:off x="3434784" y="594483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Unvan 1"/>
          <p:cNvSpPr txBox="1">
            <a:spLocks/>
          </p:cNvSpPr>
          <p:nvPr/>
        </p:nvSpPr>
        <p:spPr>
          <a:xfrm>
            <a:off x="6450798" y="5730141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(Tanışmak/ Buluşmak) 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Unvan 1"/>
          <p:cNvSpPr txBox="1">
            <a:spLocks/>
          </p:cNvSpPr>
          <p:nvPr/>
        </p:nvSpPr>
        <p:spPr>
          <a:xfrm>
            <a:off x="8532563" y="572800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</a:t>
            </a:r>
          </a:p>
        </p:txBody>
      </p:sp>
      <p:cxnSp>
        <p:nvCxnSpPr>
          <p:cNvPr id="103" name="Düz Ok Bağlayıcısı 102"/>
          <p:cNvCxnSpPr/>
          <p:nvPr/>
        </p:nvCxnSpPr>
        <p:spPr>
          <a:xfrm flipV="1">
            <a:off x="8069248" y="5943088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15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  <p:bldP spid="56" grpId="0"/>
      <p:bldP spid="57" grpId="0"/>
      <p:bldP spid="59" grpId="0"/>
      <p:bldP spid="60" grpId="0"/>
      <p:bldP spid="62" grpId="0"/>
      <p:bldP spid="63" grpId="0"/>
      <p:bldP spid="65" grpId="0"/>
      <p:bldP spid="66" grpId="0"/>
      <p:bldP spid="68" grpId="0"/>
      <p:bldP spid="69" grpId="0"/>
      <p:bldP spid="71" grpId="0"/>
      <p:bldP spid="72" grpId="0"/>
      <p:bldP spid="74" grpId="0"/>
      <p:bldP spid="75" grpId="0"/>
      <p:bldP spid="77" grpId="0"/>
      <p:bldP spid="78" grpId="0"/>
      <p:bldP spid="80" grpId="0"/>
      <p:bldP spid="81" grpId="0"/>
      <p:bldP spid="83" grpId="0"/>
      <p:bldP spid="84" grpId="0"/>
      <p:bldP spid="86" grpId="0"/>
      <p:bldP spid="87" grpId="0"/>
      <p:bldP spid="89" grpId="0"/>
      <p:bldP spid="90" grpId="0"/>
      <p:bldP spid="92" grpId="0"/>
      <p:bldP spid="93" grpId="0"/>
      <p:bldP spid="95" grpId="0"/>
      <p:bldP spid="96" grpId="0"/>
      <p:bldP spid="98" grpId="0"/>
      <p:bldP spid="99" grpId="0"/>
      <p:bldP spid="101" grpId="0"/>
      <p:bldP spid="10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Unvan 1"/>
          <p:cNvSpPr txBox="1">
            <a:spLocks/>
          </p:cNvSpPr>
          <p:nvPr/>
        </p:nvSpPr>
        <p:spPr>
          <a:xfrm>
            <a:off x="1765567" y="788228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(Ödemek)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3958123" y="788228"/>
            <a:ext cx="138784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3494809" y="100331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1765567" y="1423758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(Koymak)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3958124" y="142375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3494809" y="163884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Unvan 1"/>
          <p:cNvSpPr txBox="1">
            <a:spLocks/>
          </p:cNvSpPr>
          <p:nvPr/>
        </p:nvSpPr>
        <p:spPr>
          <a:xfrm>
            <a:off x="1765567" y="2053574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(Okumak)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3958124" y="205357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</a:p>
        </p:txBody>
      </p:sp>
      <p:cxnSp>
        <p:nvCxnSpPr>
          <p:cNvPr id="58" name="Düz Ok Bağlayıcısı 57"/>
          <p:cNvCxnSpPr/>
          <p:nvPr/>
        </p:nvCxnSpPr>
        <p:spPr>
          <a:xfrm flipV="1">
            <a:off x="3494809" y="226865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1765567" y="2688952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(Sürmek)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3958124" y="268895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3494809" y="290403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1765567" y="3288548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(Koşmak)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3958124" y="328854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Düz Ok Bağlayıcısı 63"/>
          <p:cNvCxnSpPr/>
          <p:nvPr/>
        </p:nvCxnSpPr>
        <p:spPr>
          <a:xfrm flipV="1">
            <a:off x="3494809" y="350363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1"/>
          <p:cNvSpPr txBox="1">
            <a:spLocks/>
          </p:cNvSpPr>
          <p:nvPr/>
        </p:nvSpPr>
        <p:spPr>
          <a:xfrm>
            <a:off x="1765567" y="3888144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(Söylemek)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1"/>
          <p:cNvSpPr txBox="1">
            <a:spLocks/>
          </p:cNvSpPr>
          <p:nvPr/>
        </p:nvSpPr>
        <p:spPr>
          <a:xfrm>
            <a:off x="3958124" y="388814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Said</a:t>
            </a:r>
          </a:p>
        </p:txBody>
      </p:sp>
      <p:cxnSp>
        <p:nvCxnSpPr>
          <p:cNvPr id="67" name="Düz Ok Bağlayıcısı 66"/>
          <p:cNvCxnSpPr/>
          <p:nvPr/>
        </p:nvCxnSpPr>
        <p:spPr>
          <a:xfrm flipV="1">
            <a:off x="3494809" y="410322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Unvan 1"/>
          <p:cNvSpPr txBox="1">
            <a:spLocks/>
          </p:cNvSpPr>
          <p:nvPr/>
        </p:nvSpPr>
        <p:spPr>
          <a:xfrm>
            <a:off x="1765567" y="4487740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(Görmek)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Unvan 1"/>
          <p:cNvSpPr txBox="1">
            <a:spLocks/>
          </p:cNvSpPr>
          <p:nvPr/>
        </p:nvSpPr>
        <p:spPr>
          <a:xfrm>
            <a:off x="3958124" y="44877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Düz Ok Bağlayıcısı 69"/>
          <p:cNvCxnSpPr/>
          <p:nvPr/>
        </p:nvCxnSpPr>
        <p:spPr>
          <a:xfrm flipV="1">
            <a:off x="3494809" y="470282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Unvan 1"/>
          <p:cNvSpPr txBox="1">
            <a:spLocks/>
          </p:cNvSpPr>
          <p:nvPr/>
        </p:nvSpPr>
        <p:spPr>
          <a:xfrm>
            <a:off x="1765567" y="5087336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(Satmak)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Unvan 1"/>
          <p:cNvSpPr txBox="1">
            <a:spLocks/>
          </p:cNvSpPr>
          <p:nvPr/>
        </p:nvSpPr>
        <p:spPr>
          <a:xfrm>
            <a:off x="3958124" y="508733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3" name="Düz Ok Bağlayıcısı 72"/>
          <p:cNvCxnSpPr/>
          <p:nvPr/>
        </p:nvCxnSpPr>
        <p:spPr>
          <a:xfrm flipV="1">
            <a:off x="3494809" y="530242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Unvan 1"/>
          <p:cNvSpPr txBox="1">
            <a:spLocks/>
          </p:cNvSpPr>
          <p:nvPr/>
        </p:nvSpPr>
        <p:spPr>
          <a:xfrm>
            <a:off x="6520448" y="788228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(Şarkı söylemek) 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Unvan 1"/>
          <p:cNvSpPr txBox="1">
            <a:spLocks/>
          </p:cNvSpPr>
          <p:nvPr/>
        </p:nvSpPr>
        <p:spPr>
          <a:xfrm>
            <a:off x="8592588" y="78822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Düz Ok Bağlayıcısı 75"/>
          <p:cNvCxnSpPr/>
          <p:nvPr/>
        </p:nvCxnSpPr>
        <p:spPr>
          <a:xfrm flipV="1">
            <a:off x="8129273" y="100331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Unvan 1"/>
          <p:cNvSpPr txBox="1">
            <a:spLocks/>
          </p:cNvSpPr>
          <p:nvPr/>
        </p:nvSpPr>
        <p:spPr>
          <a:xfrm>
            <a:off x="6520448" y="1423758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(Oturmak)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Unvan 1"/>
          <p:cNvSpPr txBox="1">
            <a:spLocks/>
          </p:cNvSpPr>
          <p:nvPr/>
        </p:nvSpPr>
        <p:spPr>
          <a:xfrm>
            <a:off x="8592588" y="142375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</a:p>
        </p:txBody>
      </p:sp>
      <p:cxnSp>
        <p:nvCxnSpPr>
          <p:cNvPr id="79" name="Düz Ok Bağlayıcısı 78"/>
          <p:cNvCxnSpPr/>
          <p:nvPr/>
        </p:nvCxnSpPr>
        <p:spPr>
          <a:xfrm flipV="1">
            <a:off x="8129273" y="163884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Unvan 1"/>
          <p:cNvSpPr txBox="1">
            <a:spLocks/>
          </p:cNvSpPr>
          <p:nvPr/>
        </p:nvSpPr>
        <p:spPr>
          <a:xfrm>
            <a:off x="6520448" y="2053574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(Uyumak)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Unvan 1"/>
          <p:cNvSpPr txBox="1">
            <a:spLocks/>
          </p:cNvSpPr>
          <p:nvPr/>
        </p:nvSpPr>
        <p:spPr>
          <a:xfrm>
            <a:off x="8592588" y="205357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Slept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Düz Ok Bağlayıcısı 81"/>
          <p:cNvCxnSpPr/>
          <p:nvPr/>
        </p:nvCxnSpPr>
        <p:spPr>
          <a:xfrm flipV="1">
            <a:off x="8129273" y="226865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Unvan 1"/>
          <p:cNvSpPr txBox="1">
            <a:spLocks/>
          </p:cNvSpPr>
          <p:nvPr/>
        </p:nvSpPr>
        <p:spPr>
          <a:xfrm>
            <a:off x="6520448" y="2683390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(Konuşmak)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Unvan 1"/>
          <p:cNvSpPr txBox="1">
            <a:spLocks/>
          </p:cNvSpPr>
          <p:nvPr/>
        </p:nvSpPr>
        <p:spPr>
          <a:xfrm>
            <a:off x="8592588" y="268339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Spoke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5" name="Düz Ok Bağlayıcısı 84"/>
          <p:cNvCxnSpPr/>
          <p:nvPr/>
        </p:nvCxnSpPr>
        <p:spPr>
          <a:xfrm flipV="1">
            <a:off x="8129273" y="289847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Unvan 1"/>
          <p:cNvSpPr txBox="1">
            <a:spLocks/>
          </p:cNvSpPr>
          <p:nvPr/>
        </p:nvSpPr>
        <p:spPr>
          <a:xfrm>
            <a:off x="6520448" y="3288548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(Harcamak)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Unvan 1"/>
          <p:cNvSpPr txBox="1">
            <a:spLocks/>
          </p:cNvSpPr>
          <p:nvPr/>
        </p:nvSpPr>
        <p:spPr>
          <a:xfrm>
            <a:off x="8592588" y="328854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Düz Ok Bağlayıcısı 87"/>
          <p:cNvCxnSpPr/>
          <p:nvPr/>
        </p:nvCxnSpPr>
        <p:spPr>
          <a:xfrm flipV="1">
            <a:off x="8129273" y="350363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Unvan 1"/>
          <p:cNvSpPr txBox="1">
            <a:spLocks/>
          </p:cNvSpPr>
          <p:nvPr/>
        </p:nvSpPr>
        <p:spPr>
          <a:xfrm>
            <a:off x="6520448" y="3889886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(Yüzmek)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Unvan 1"/>
          <p:cNvSpPr txBox="1">
            <a:spLocks/>
          </p:cNvSpPr>
          <p:nvPr/>
        </p:nvSpPr>
        <p:spPr>
          <a:xfrm>
            <a:off x="8592588" y="388988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Swam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1" name="Düz Ok Bağlayıcısı 90"/>
          <p:cNvCxnSpPr/>
          <p:nvPr/>
        </p:nvCxnSpPr>
        <p:spPr>
          <a:xfrm flipV="1">
            <a:off x="8129273" y="410497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Unvan 1"/>
          <p:cNvSpPr txBox="1">
            <a:spLocks/>
          </p:cNvSpPr>
          <p:nvPr/>
        </p:nvSpPr>
        <p:spPr>
          <a:xfrm>
            <a:off x="6520448" y="4487740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Unvan 1"/>
          <p:cNvSpPr txBox="1">
            <a:spLocks/>
          </p:cNvSpPr>
          <p:nvPr/>
        </p:nvSpPr>
        <p:spPr>
          <a:xfrm>
            <a:off x="8592588" y="44877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Took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4" name="Düz Ok Bağlayıcısı 93"/>
          <p:cNvCxnSpPr/>
          <p:nvPr/>
        </p:nvCxnSpPr>
        <p:spPr>
          <a:xfrm flipV="1">
            <a:off x="8129273" y="470282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Unvan 1"/>
          <p:cNvSpPr txBox="1">
            <a:spLocks/>
          </p:cNvSpPr>
          <p:nvPr/>
        </p:nvSpPr>
        <p:spPr>
          <a:xfrm>
            <a:off x="6520448" y="5087731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(Öğretmek)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Unvan 1"/>
          <p:cNvSpPr txBox="1">
            <a:spLocks/>
          </p:cNvSpPr>
          <p:nvPr/>
        </p:nvSpPr>
        <p:spPr>
          <a:xfrm>
            <a:off x="8592588" y="508559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7" name="Düz Ok Bağlayıcısı 96"/>
          <p:cNvCxnSpPr/>
          <p:nvPr/>
        </p:nvCxnSpPr>
        <p:spPr>
          <a:xfrm flipV="1">
            <a:off x="8129273" y="5300678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Unvan 1"/>
          <p:cNvSpPr txBox="1">
            <a:spLocks/>
          </p:cNvSpPr>
          <p:nvPr/>
        </p:nvSpPr>
        <p:spPr>
          <a:xfrm>
            <a:off x="1765567" y="5647664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(Göndermek)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Unvan 1"/>
          <p:cNvSpPr txBox="1">
            <a:spLocks/>
          </p:cNvSpPr>
          <p:nvPr/>
        </p:nvSpPr>
        <p:spPr>
          <a:xfrm>
            <a:off x="3958124" y="564766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</a:t>
            </a:r>
          </a:p>
        </p:txBody>
      </p:sp>
      <p:cxnSp>
        <p:nvCxnSpPr>
          <p:cNvPr id="100" name="Düz Ok Bağlayıcısı 99"/>
          <p:cNvCxnSpPr/>
          <p:nvPr/>
        </p:nvCxnSpPr>
        <p:spPr>
          <a:xfrm flipV="1">
            <a:off x="3494809" y="586274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Unvan 1"/>
          <p:cNvSpPr txBox="1">
            <a:spLocks/>
          </p:cNvSpPr>
          <p:nvPr/>
        </p:nvSpPr>
        <p:spPr>
          <a:xfrm>
            <a:off x="6520448" y="5648059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(Söylemek)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Unvan 1"/>
          <p:cNvSpPr txBox="1">
            <a:spLocks/>
          </p:cNvSpPr>
          <p:nvPr/>
        </p:nvSpPr>
        <p:spPr>
          <a:xfrm>
            <a:off x="8592588" y="564592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3" name="Düz Ok Bağlayıcısı 102"/>
          <p:cNvCxnSpPr/>
          <p:nvPr/>
        </p:nvCxnSpPr>
        <p:spPr>
          <a:xfrm flipV="1">
            <a:off x="8129273" y="586100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72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2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  <p:bldP spid="56" grpId="0"/>
      <p:bldP spid="57" grpId="0"/>
      <p:bldP spid="59" grpId="0"/>
      <p:bldP spid="60" grpId="0"/>
      <p:bldP spid="62" grpId="0"/>
      <p:bldP spid="63" grpId="0"/>
      <p:bldP spid="65" grpId="0"/>
      <p:bldP spid="66" grpId="0"/>
      <p:bldP spid="68" grpId="0"/>
      <p:bldP spid="69" grpId="0"/>
      <p:bldP spid="71" grpId="0"/>
      <p:bldP spid="72" grpId="0"/>
      <p:bldP spid="74" grpId="0"/>
      <p:bldP spid="75" grpId="0"/>
      <p:bldP spid="77" grpId="0"/>
      <p:bldP spid="78" grpId="0"/>
      <p:bldP spid="80" grpId="0"/>
      <p:bldP spid="81" grpId="0"/>
      <p:bldP spid="83" grpId="0"/>
      <p:bldP spid="84" grpId="0"/>
      <p:bldP spid="86" grpId="0"/>
      <p:bldP spid="87" grpId="0"/>
      <p:bldP spid="89" grpId="0"/>
      <p:bldP spid="90" grpId="0"/>
      <p:bldP spid="92" grpId="0"/>
      <p:bldP spid="93" grpId="0"/>
      <p:bldP spid="95" grpId="0"/>
      <p:bldP spid="96" grpId="0"/>
      <p:bldP spid="98" grpId="0"/>
      <p:bldP spid="99" grpId="0"/>
      <p:bldP spid="101" grpId="0"/>
      <p:bldP spid="10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Unvan 1"/>
          <p:cNvSpPr txBox="1">
            <a:spLocks/>
          </p:cNvSpPr>
          <p:nvPr/>
        </p:nvSpPr>
        <p:spPr>
          <a:xfrm>
            <a:off x="3638350" y="829792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(Düşünmek)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6393059" y="829792"/>
            <a:ext cx="175953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5929745" y="104487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3638350" y="1465322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(Anlamak)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6393060" y="1465322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Understood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5929745" y="168040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Unvan 1"/>
          <p:cNvSpPr txBox="1">
            <a:spLocks/>
          </p:cNvSpPr>
          <p:nvPr/>
        </p:nvSpPr>
        <p:spPr>
          <a:xfrm>
            <a:off x="3638350" y="2095138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Wake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(Uyanmak)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6393060" y="2095138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Woke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Düz Ok Bağlayıcısı 57"/>
          <p:cNvCxnSpPr/>
          <p:nvPr/>
        </p:nvCxnSpPr>
        <p:spPr>
          <a:xfrm flipV="1">
            <a:off x="5929745" y="231022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3638350" y="2730516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(Kazanmak)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6393060" y="2730516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5929745" y="294560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3638350" y="3330112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(Yazmak)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6393060" y="3330112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Wrote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Düz Ok Bağlayıcısı 63"/>
          <p:cNvCxnSpPr/>
          <p:nvPr/>
        </p:nvCxnSpPr>
        <p:spPr>
          <a:xfrm flipV="1">
            <a:off x="5929745" y="354519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1"/>
          <p:cNvSpPr txBox="1">
            <a:spLocks/>
          </p:cNvSpPr>
          <p:nvPr/>
        </p:nvSpPr>
        <p:spPr>
          <a:xfrm>
            <a:off x="3638350" y="3929708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(Giyinmek)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1"/>
          <p:cNvSpPr txBox="1">
            <a:spLocks/>
          </p:cNvSpPr>
          <p:nvPr/>
        </p:nvSpPr>
        <p:spPr>
          <a:xfrm>
            <a:off x="6393060" y="3929708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Düz Ok Bağlayıcısı 66"/>
          <p:cNvCxnSpPr/>
          <p:nvPr/>
        </p:nvCxnSpPr>
        <p:spPr>
          <a:xfrm flipV="1">
            <a:off x="5929745" y="414479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91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3" grpId="0"/>
      <p:bldP spid="54" grpId="0"/>
      <p:bldP spid="56" grpId="0"/>
      <p:bldP spid="57" grpId="0"/>
      <p:bldP spid="59" grpId="0"/>
      <p:bldP spid="60" grpId="0"/>
      <p:bldP spid="62" grpId="0"/>
      <p:bldP spid="63" grpId="0"/>
      <p:bldP spid="65" grpId="0"/>
      <p:bldP spid="6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1"/>
            <a:ext cx="3311100" cy="6280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6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1"/>
            <a:ext cx="3311100" cy="637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2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633138" y="679735"/>
            <a:ext cx="9281324" cy="7968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fiilinin 2. hali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olarak ikiye ayrılır;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961993" y="3930049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endParaRPr lang="tr-TR" sz="2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şağı Ok 6"/>
          <p:cNvSpPr/>
          <p:nvPr/>
        </p:nvSpPr>
        <p:spPr>
          <a:xfrm rot="2458513">
            <a:off x="4058635" y="2800312"/>
            <a:ext cx="363955" cy="1099918"/>
          </a:xfrm>
          <a:prstGeom prst="downArrow">
            <a:avLst/>
          </a:prstGeom>
          <a:solidFill>
            <a:srgbClr val="7AB2D3"/>
          </a:solidFill>
          <a:ln>
            <a:solidFill>
              <a:srgbClr val="4A6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19250631">
            <a:off x="7767333" y="2793495"/>
            <a:ext cx="363955" cy="1099918"/>
          </a:xfrm>
          <a:prstGeom prst="downArrow">
            <a:avLst/>
          </a:prstGeom>
          <a:solidFill>
            <a:srgbClr val="7AB2D3"/>
          </a:solidFill>
          <a:ln>
            <a:solidFill>
              <a:srgbClr val="4A6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742594" y="1594495"/>
            <a:ext cx="4695091" cy="12075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endParaRPr lang="tr-TR" sz="8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7105748" y="3963046"/>
            <a:ext cx="2779076" cy="582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endParaRPr lang="tr-TR" sz="2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2397293" y="43991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/ He / </a:t>
            </a:r>
            <a:r>
              <a:rPr lang="tr-TR" sz="2000" b="1" dirty="0" err="1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dirty="0" err="1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289225" y="43991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dirty="0" err="1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dirty="0" err="1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669099" y="4982127"/>
            <a:ext cx="38685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Ankara.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6411579" y="4982126"/>
            <a:ext cx="4167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Ankara.</a:t>
            </a:r>
          </a:p>
        </p:txBody>
      </p:sp>
    </p:spTree>
    <p:extLst>
      <p:ext uri="{BB962C8B-B14F-4D97-AF65-F5344CB8AC3E}">
        <p14:creationId xmlns:p14="http://schemas.microsoft.com/office/powerpoint/2010/main" val="367994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2383"/>
            <a:ext cx="3301864" cy="6435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5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110709" y="2934081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Antik Kent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656158" y="24704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Ancient City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148533" y="2934081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Köy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148533" y="24704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Village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110709" y="6020181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656158" y="55565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Castle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148533" y="6020181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Plaj/Deniz Kenarı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148533" y="55565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Beach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Seaside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03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1303894" y="1594016"/>
            <a:ext cx="764960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Susan _______ 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her diploma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303894" y="2225592"/>
            <a:ext cx="84973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Einstein _______(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award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303894" y="2857168"/>
            <a:ext cx="103737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Canan Dağdeviren _______ 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lots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success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303895" y="3488744"/>
            <a:ext cx="86617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Elisa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Daisy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2005.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303895" y="4117929"/>
            <a:ext cx="77794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My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parents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New York. 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303894" y="4747114"/>
            <a:ext cx="86617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John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married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303895" y="5376299"/>
            <a:ext cx="745860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My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aunt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703317" y="1594016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</a:t>
            </a:r>
            <a:endParaRPr lang="tr-TR" sz="24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2975477" y="2196045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received</a:t>
            </a:r>
            <a:endParaRPr lang="tr-TR" sz="2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4515580" y="2852609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achieved</a:t>
            </a:r>
            <a:endParaRPr lang="tr-TR" sz="18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3967384" y="3477467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endParaRPr lang="tr-TR" sz="2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3476299" y="4104989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moved</a:t>
            </a:r>
            <a:endParaRPr lang="tr-TR" sz="2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3806963" y="4747114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</a:t>
            </a:r>
            <a:endParaRPr lang="tr-TR" sz="2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3063391" y="5376299"/>
            <a:ext cx="1226234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raised</a:t>
            </a:r>
            <a:endParaRPr lang="tr-TR" sz="2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06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30536" y="1736938"/>
            <a:ext cx="1216443" cy="2854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2391064" y="1771160"/>
            <a:ext cx="11528" cy="2486515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(Olumsuz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129015" y="1643972"/>
            <a:ext cx="5570295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Olumsuz cümle kurarken tüm öznelerde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+ fiilin yalın hali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kullanılır.</a:t>
            </a: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6" y="5660437"/>
            <a:ext cx="463886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080413" y="5103637"/>
            <a:ext cx="423867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futbol oyna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madım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5080413" y="5660437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TV izle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8" name="Alt Başlık 2"/>
          <p:cNvSpPr txBox="1">
            <a:spLocks/>
          </p:cNvSpPr>
          <p:nvPr/>
        </p:nvSpPr>
        <p:spPr>
          <a:xfrm>
            <a:off x="2588608" y="2502327"/>
            <a:ext cx="2723866" cy="1012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tr-TR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816652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07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  <p:bldP spid="32" grpId="0"/>
      <p:bldP spid="33" grpId="0"/>
      <p:bldP spid="34" grpId="0"/>
      <p:bldP spid="35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637268" y="1603541"/>
            <a:ext cx="866176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Marie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Curie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 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Germany.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637269" y="2235117"/>
            <a:ext cx="777944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languages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637269" y="2866693"/>
            <a:ext cx="1022135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Wright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Brothers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TV.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37270" y="3498269"/>
            <a:ext cx="86617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__________ 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engaged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637270" y="4127454"/>
            <a:ext cx="777944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Patrick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big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house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637269" y="4756639"/>
            <a:ext cx="984988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My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uncle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in 2022. He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37269" y="5385824"/>
            <a:ext cx="822110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Shakespeare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(not/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fifty-five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947576" y="1593199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  <a:endParaRPr lang="tr-TR" sz="18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2735681" y="2224775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learn</a:t>
            </a:r>
            <a:endParaRPr lang="tr-TR" sz="18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5137419" y="2843798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</a:t>
            </a:r>
            <a:endParaRPr lang="tr-TR" sz="18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2947624" y="3487420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</a:t>
            </a:r>
            <a:endParaRPr lang="tr-TR" sz="18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282214" y="4109523"/>
            <a:ext cx="1588127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endParaRPr lang="tr-TR" sz="18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566411" y="4767107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endParaRPr lang="tr-TR" sz="18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4039611" y="5385824"/>
            <a:ext cx="1661460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1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endParaRPr lang="tr-TR" sz="18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41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/>
          <p:cNvSpPr txBox="1">
            <a:spLocks/>
          </p:cNvSpPr>
          <p:nvPr/>
        </p:nvSpPr>
        <p:spPr>
          <a:xfrm>
            <a:off x="2148692" y="1892133"/>
            <a:ext cx="1216443" cy="26336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Düz Bağlayıcı 8"/>
          <p:cNvCxnSpPr/>
          <p:nvPr/>
        </p:nvCxnSpPr>
        <p:spPr>
          <a:xfrm>
            <a:off x="3347896" y="1717789"/>
            <a:ext cx="23057" cy="2808000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(?)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 Cümlesi)</a:t>
            </a: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6688356" y="1581249"/>
            <a:ext cx="4644662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cümlesi kurarken tüm öznelerden önce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 kullanılır.</a:t>
            </a:r>
          </a:p>
          <a:p>
            <a:pPr>
              <a:lnSpc>
                <a:spcPct val="100000"/>
              </a:lnSpc>
            </a:pPr>
            <a:endParaRPr lang="tr-T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zneden sonra ise fiil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yalın halde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kullanılır.</a:t>
            </a:r>
          </a:p>
        </p:txBody>
      </p:sp>
      <p:sp>
        <p:nvSpPr>
          <p:cNvPr id="14" name="Alt Başlık 2"/>
          <p:cNvSpPr txBox="1">
            <a:spLocks/>
          </p:cNvSpPr>
          <p:nvPr/>
        </p:nvSpPr>
        <p:spPr>
          <a:xfrm>
            <a:off x="1490146" y="5120144"/>
            <a:ext cx="519820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football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15" name="Alt Başlık 2"/>
          <p:cNvSpPr txBox="1">
            <a:spLocks/>
          </p:cNvSpPr>
          <p:nvPr/>
        </p:nvSpPr>
        <p:spPr>
          <a:xfrm>
            <a:off x="1490147" y="5660437"/>
            <a:ext cx="437163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watch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TV ?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5401233" y="5127142"/>
            <a:ext cx="435298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 futbol oynadın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?)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4882496" y="5660390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TV izledi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?)</a:t>
            </a:r>
          </a:p>
        </p:txBody>
      </p:sp>
      <p:cxnSp>
        <p:nvCxnSpPr>
          <p:cNvPr id="18" name="Düz Bağlayıcı 17"/>
          <p:cNvCxnSpPr/>
          <p:nvPr/>
        </p:nvCxnSpPr>
        <p:spPr>
          <a:xfrm>
            <a:off x="2063285" y="1717789"/>
            <a:ext cx="23057" cy="2808000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Alt Başlık 2"/>
          <p:cNvSpPr txBox="1">
            <a:spLocks/>
          </p:cNvSpPr>
          <p:nvPr/>
        </p:nvSpPr>
        <p:spPr>
          <a:xfrm>
            <a:off x="785149" y="2921869"/>
            <a:ext cx="1294719" cy="45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endParaRPr lang="tr-T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028" y="2996258"/>
            <a:ext cx="372032" cy="372032"/>
          </a:xfrm>
          <a:prstGeom prst="rect">
            <a:avLst/>
          </a:prstGeom>
        </p:spPr>
      </p:pic>
      <p:sp>
        <p:nvSpPr>
          <p:cNvPr id="26" name="Alt Başlık 2"/>
          <p:cNvSpPr txBox="1">
            <a:spLocks/>
          </p:cNvSpPr>
          <p:nvPr/>
        </p:nvSpPr>
        <p:spPr>
          <a:xfrm>
            <a:off x="3358004" y="2724263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Alt Başlık 2"/>
          <p:cNvSpPr txBox="1">
            <a:spLocks/>
          </p:cNvSpPr>
          <p:nvPr/>
        </p:nvSpPr>
        <p:spPr>
          <a:xfrm>
            <a:off x="4753264" y="2810380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0326" y="2996258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2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21" grpId="0"/>
      <p:bldP spid="26" grpId="0"/>
      <p:bldP spid="2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208882" y="175744"/>
            <a:ext cx="5774237" cy="70978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Exercises</a:t>
            </a:r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637269" y="1603541"/>
            <a:ext cx="91046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1) _______________ (Aziz Sancar/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Nobel Prize?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637269" y="2235117"/>
            <a:ext cx="745860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children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637269" y="2866693"/>
            <a:ext cx="1037000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(Elvis Presley/be)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famous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rock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roll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?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1637269" y="3498269"/>
            <a:ext cx="940220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(Nihal Başar/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on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637269" y="4127454"/>
            <a:ext cx="992267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(Steve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his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1976?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637269" y="4756639"/>
            <a:ext cx="102118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6) 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Father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retired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637269" y="5385824"/>
            <a:ext cx="94974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7) _______________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Colombus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tr-TR" sz="2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099129" y="1537939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Aziz Sancar </a:t>
            </a:r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  <a:endParaRPr lang="tr-TR" sz="2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2099129" y="2186211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endParaRPr lang="tr-TR" sz="2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2099129" y="2806044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Elvis Presley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2099129" y="3479517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Nihal Başar </a:t>
            </a:r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endParaRPr lang="tr-TR" sz="2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2099129" y="4109898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Steve </a:t>
            </a:r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Jobs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endParaRPr lang="tr-TR" sz="2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2099129" y="4739083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father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endParaRPr lang="tr-TR" sz="2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2099129" y="5378433"/>
            <a:ext cx="2631306" cy="37951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1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Colombus</a:t>
            </a:r>
            <a:r>
              <a:rPr lang="tr-TR" sz="1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</a:t>
            </a:r>
            <a:endParaRPr lang="tr-TR" sz="18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628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16545" y="292881"/>
            <a:ext cx="8358910" cy="533400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32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 </a:t>
            </a:r>
            <a:r>
              <a:rPr lang="tr-TR" sz="32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32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 (Geçmiş Zaman)</a:t>
            </a:r>
            <a:endParaRPr lang="tr-TR" sz="32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79423" y="1982585"/>
            <a:ext cx="1216443" cy="3360940"/>
          </a:xfrm>
        </p:spPr>
        <p:txBody>
          <a:bodyPr>
            <a:normAutofit lnSpcReduction="10000"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1807247" y="2850383"/>
            <a:ext cx="3272366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tr-TR" sz="28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ikinci halinde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kullanılır.)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lt Başlık 2"/>
          <p:cNvSpPr txBox="1">
            <a:spLocks/>
          </p:cNvSpPr>
          <p:nvPr/>
        </p:nvSpPr>
        <p:spPr>
          <a:xfrm>
            <a:off x="5614031" y="3257338"/>
            <a:ext cx="2178805" cy="45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V1</a:t>
            </a:r>
            <a:endParaRPr lang="tr-T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8629663" y="3183025"/>
            <a:ext cx="699871" cy="366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9646862" y="2290813"/>
            <a:ext cx="834076" cy="2224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 Başlık 2"/>
          <p:cNvSpPr txBox="1">
            <a:spLocks/>
          </p:cNvSpPr>
          <p:nvPr/>
        </p:nvSpPr>
        <p:spPr>
          <a:xfrm>
            <a:off x="10649578" y="3140665"/>
            <a:ext cx="858177" cy="455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1718471" y="1424283"/>
            <a:ext cx="23014" cy="4791075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Düz Bağlayıcı 20"/>
          <p:cNvCxnSpPr/>
          <p:nvPr/>
        </p:nvCxnSpPr>
        <p:spPr>
          <a:xfrm>
            <a:off x="5036457" y="1424282"/>
            <a:ext cx="23014" cy="4791075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Düz Bağlayıcı 21"/>
          <p:cNvCxnSpPr/>
          <p:nvPr/>
        </p:nvCxnSpPr>
        <p:spPr>
          <a:xfrm>
            <a:off x="8417741" y="1376947"/>
            <a:ext cx="23014" cy="4791075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4830" y="3162065"/>
            <a:ext cx="372032" cy="37203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9621" y="3164247"/>
            <a:ext cx="372032" cy="372032"/>
          </a:xfrm>
          <a:prstGeom prst="rect">
            <a:avLst/>
          </a:prstGeom>
        </p:spPr>
      </p:pic>
      <p:sp>
        <p:nvSpPr>
          <p:cNvPr id="25" name="Alt Başlık 2"/>
          <p:cNvSpPr txBox="1">
            <a:spLocks/>
          </p:cNvSpPr>
          <p:nvPr/>
        </p:nvSpPr>
        <p:spPr>
          <a:xfrm>
            <a:off x="1946286" y="4409986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809" y="3368562"/>
            <a:ext cx="372032" cy="372032"/>
          </a:xfrm>
          <a:prstGeom prst="rect">
            <a:avLst/>
          </a:prstGeom>
        </p:spPr>
      </p:pic>
      <p:sp>
        <p:nvSpPr>
          <p:cNvPr id="28" name="Alt Başlık 2"/>
          <p:cNvSpPr txBox="1">
            <a:spLocks/>
          </p:cNvSpPr>
          <p:nvPr/>
        </p:nvSpPr>
        <p:spPr>
          <a:xfrm>
            <a:off x="5264272" y="4409986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8709202" y="4626456"/>
            <a:ext cx="2859861" cy="40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05" y="821023"/>
            <a:ext cx="541811" cy="541811"/>
          </a:xfrm>
          <a:prstGeom prst="rect">
            <a:avLst/>
          </a:prstGeom>
          <a:ln>
            <a:noFill/>
          </a:ln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33" y="874880"/>
            <a:ext cx="463002" cy="463002"/>
          </a:xfrm>
          <a:prstGeom prst="rect">
            <a:avLst/>
          </a:prstGeom>
          <a:ln>
            <a:noFill/>
          </a:ln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31" y="830234"/>
            <a:ext cx="319356" cy="482977"/>
          </a:xfrm>
          <a:prstGeom prst="rect">
            <a:avLst/>
          </a:prstGeom>
          <a:ln>
            <a:noFill/>
          </a:ln>
        </p:spPr>
      </p:pic>
      <p:cxnSp>
        <p:nvCxnSpPr>
          <p:cNvPr id="35" name="Düz Bağlayıcı 34"/>
          <p:cNvCxnSpPr/>
          <p:nvPr/>
        </p:nvCxnSpPr>
        <p:spPr>
          <a:xfrm flipV="1">
            <a:off x="1718471" y="1362834"/>
            <a:ext cx="9977255" cy="61448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Alt Başlık 2"/>
          <p:cNvSpPr txBox="1">
            <a:spLocks/>
          </p:cNvSpPr>
          <p:nvPr/>
        </p:nvSpPr>
        <p:spPr>
          <a:xfrm>
            <a:off x="11226628" y="3058981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0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(Zaman İfadeleri)</a:t>
            </a:r>
            <a:endParaRPr lang="tr-TR" sz="28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Expressions</a:t>
            </a:r>
            <a:endParaRPr lang="tr-TR" sz="4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436266" y="1721008"/>
            <a:ext cx="2043684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Yesterday</a:t>
            </a:r>
            <a:endParaRPr lang="tr-TR" sz="2800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132547" y="1840369"/>
            <a:ext cx="9425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(Dün)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543723" y="2736072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dün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evdeydi.)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458276" y="2303909"/>
            <a:ext cx="52479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Jack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yesterday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543723" y="3888185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(Onlar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 yıl önce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Paris’teydi.)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6458276" y="3456022"/>
            <a:ext cx="50645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Paris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543722" y="5040298"/>
            <a:ext cx="554350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sene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üniversiteden mezun oldu.)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458276" y="4608135"/>
            <a:ext cx="53622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graduated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1494637" y="2411954"/>
            <a:ext cx="1105125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800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2298976" y="2536886"/>
            <a:ext cx="123932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(Önce)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1436266" y="3027562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323179" y="3060397"/>
            <a:ext cx="204771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(Beş dakika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önce)</a:t>
            </a: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436266" y="3490219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1436266" y="3933328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ağ Köşeli Ayraç 30"/>
          <p:cNvSpPr/>
          <p:nvPr/>
        </p:nvSpPr>
        <p:spPr>
          <a:xfrm rot="5400000">
            <a:off x="2386857" y="1935077"/>
            <a:ext cx="130872" cy="1915313"/>
          </a:xfrm>
          <a:prstGeom prst="rightBracket">
            <a:avLst/>
          </a:prstGeom>
          <a:ln w="28575">
            <a:solidFill>
              <a:srgbClr val="4A6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2924684" y="3521660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(İki gün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önce)</a:t>
            </a: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2924684" y="3964608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 yıl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önce)</a:t>
            </a:r>
          </a:p>
        </p:txBody>
      </p:sp>
      <p:sp>
        <p:nvSpPr>
          <p:cNvPr id="34" name="Sağ Köşeli Ayraç 33"/>
          <p:cNvSpPr/>
          <p:nvPr/>
        </p:nvSpPr>
        <p:spPr>
          <a:xfrm rot="5400000">
            <a:off x="2700181" y="914271"/>
            <a:ext cx="127290" cy="2538378"/>
          </a:xfrm>
          <a:prstGeom prst="rightBracket">
            <a:avLst/>
          </a:prstGeom>
          <a:ln w="28575">
            <a:solidFill>
              <a:srgbClr val="4A6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1494637" y="4343263"/>
            <a:ext cx="1105125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endParaRPr lang="tr-TR" sz="2800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2240623" y="4488436"/>
            <a:ext cx="123932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(Geçen)</a:t>
            </a: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1436266" y="4954389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Friday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1436266" y="5417046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1436266" y="5860155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ağ Köşeli Ayraç 39"/>
          <p:cNvSpPr/>
          <p:nvPr/>
        </p:nvSpPr>
        <p:spPr>
          <a:xfrm rot="5400000">
            <a:off x="2386857" y="3866386"/>
            <a:ext cx="130872" cy="1915313"/>
          </a:xfrm>
          <a:prstGeom prst="rightBracket">
            <a:avLst/>
          </a:prstGeom>
          <a:ln w="28575">
            <a:solidFill>
              <a:srgbClr val="4A6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2704164" y="5449757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ay)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Unvan 1"/>
          <p:cNvSpPr txBox="1">
            <a:spLocks/>
          </p:cNvSpPr>
          <p:nvPr/>
        </p:nvSpPr>
        <p:spPr>
          <a:xfrm>
            <a:off x="2490183" y="5912414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sene)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Unvan 1"/>
          <p:cNvSpPr txBox="1">
            <a:spLocks/>
          </p:cNvSpPr>
          <p:nvPr/>
        </p:nvSpPr>
        <p:spPr>
          <a:xfrm>
            <a:off x="2635579" y="4978372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cuma)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1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3" grpId="0"/>
      <p:bldP spid="14" grpId="0"/>
      <p:bldP spid="15" grpId="0"/>
      <p:bldP spid="16" grpId="0"/>
      <p:bldP spid="19" grpId="0"/>
      <p:bldP spid="27" grpId="0"/>
      <p:bldP spid="32" grpId="0"/>
      <p:bldP spid="33" grpId="0"/>
      <p:bldP spid="36" grpId="0"/>
      <p:bldP spid="41" grpId="0"/>
      <p:bldP spid="42" grpId="0"/>
      <p:bldP spid="4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08581"/>
            <a:ext cx="3311100" cy="637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219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44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110709" y="2934081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656158" y="24704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Mountain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148533" y="2934081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Orman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148533" y="24704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110709" y="6020181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656158" y="55565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Lake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148533" y="6020181"/>
            <a:ext cx="1925817" cy="429167"/>
          </a:xfrm>
          <a:prstGeom prst="roundRect">
            <a:avLst/>
          </a:prstGeom>
          <a:solidFill>
            <a:srgbClr val="A8DEE2"/>
          </a:solidFill>
          <a:ln w="25400" cap="flat" cmpd="sng" algn="ctr">
            <a:solidFill>
              <a:srgbClr val="52BEC6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Akarsu/Nehir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148533" y="5556567"/>
            <a:ext cx="2380368" cy="454421"/>
          </a:xfrm>
          <a:prstGeom prst="roundRect">
            <a:avLst/>
          </a:prstGeom>
          <a:solidFill>
            <a:srgbClr val="46B9C2"/>
          </a:solidFill>
          <a:ln w="25400" cap="flat" cmpd="sng" algn="ctr">
            <a:solidFill>
              <a:srgbClr val="39A5AD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River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150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7817"/>
            <a:ext cx="3301864" cy="61883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12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03078" y="1908231"/>
            <a:ext cx="9785841" cy="255150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80000"/>
              </a:lnSpc>
            </a:pPr>
            <a:r>
              <a:rPr lang="tr-TR" sz="96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Holiday </a:t>
            </a:r>
            <a:r>
              <a:rPr lang="tr-TR" sz="96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Activities</a:t>
            </a:r>
            <a:endParaRPr lang="tr-TR" sz="96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2" y="3576677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(Tatil Aktiviteleri)</a:t>
            </a:r>
            <a:endParaRPr lang="tr-TR" sz="36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80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110709" y="2934081"/>
            <a:ext cx="1925817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Piknik yapmak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656158" y="2470467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picnic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148533" y="2934081"/>
            <a:ext cx="2066553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Ormanda yürümek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148533" y="2470467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Walk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forest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110709" y="6020181"/>
            <a:ext cx="1925817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Ağaca tırmanmak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656158" y="5556567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Climb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tree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148533" y="6020181"/>
            <a:ext cx="1925817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Çiçek toplamak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148533" y="5556567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Pick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flowers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70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110709" y="1235910"/>
            <a:ext cx="1925817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Köye gitmek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656158" y="772296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village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148533" y="1235910"/>
            <a:ext cx="1925817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Meyve toplamak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148533" y="772296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Pick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fruit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110709" y="6020181"/>
            <a:ext cx="1925817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Çiçek ekmek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656158" y="5556567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Plant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flowers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148533" y="6020181"/>
            <a:ext cx="1925817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İnek sağmak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148533" y="5556567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Milk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cow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19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110709" y="2934081"/>
            <a:ext cx="1925817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Kampa gitmek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656158" y="2470467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camping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148533" y="2934081"/>
            <a:ext cx="1925817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Çadırda kalmak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6148533" y="2470467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008583" y="6020181"/>
            <a:ext cx="2027944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Gölde balık tutmak 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656158" y="5556567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lake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148533" y="6020181"/>
            <a:ext cx="1925817" cy="429167"/>
          </a:xfrm>
          <a:prstGeom prst="roundRect">
            <a:avLst/>
          </a:prstGeom>
          <a:solidFill>
            <a:srgbClr val="CBEA86"/>
          </a:solidFill>
          <a:ln w="25400" cap="flat" cmpd="sng" algn="ctr">
            <a:solidFill>
              <a:srgbClr val="88B620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Dağa tırmanmak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148533" y="5556567"/>
            <a:ext cx="2380368" cy="454421"/>
          </a:xfrm>
          <a:prstGeom prst="roundRect">
            <a:avLst/>
          </a:prstGeom>
          <a:solidFill>
            <a:srgbClr val="88B620"/>
          </a:solidFill>
          <a:ln w="25400" cap="flat" cmpd="sng" algn="ctr">
            <a:solidFill>
              <a:srgbClr val="618217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Climb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mountain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1450</Words>
  <Application>Microsoft Office PowerPoint</Application>
  <PresentationFormat>Geniş ekran</PresentationFormat>
  <Paragraphs>424</Paragraphs>
  <Slides>38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38</vt:i4>
      </vt:variant>
    </vt:vector>
  </HeadingPairs>
  <TitlesOfParts>
    <vt:vector size="43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The Simple Past Tense (Geçmiş Zaman)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TKN EDU</dc:creator>
  <cp:lastModifiedBy>TKN EDU</cp:lastModifiedBy>
  <cp:revision>17</cp:revision>
  <dcterms:created xsi:type="dcterms:W3CDTF">2025-03-05T18:32:40Z</dcterms:created>
  <dcterms:modified xsi:type="dcterms:W3CDTF">2025-03-08T23:18:35Z</dcterms:modified>
</cp:coreProperties>
</file>