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6" r:id="rId2"/>
    <p:sldId id="257" r:id="rId3"/>
    <p:sldId id="258" r:id="rId4"/>
    <p:sldId id="259" r:id="rId5"/>
    <p:sldId id="260" r:id="rId6"/>
    <p:sldId id="261" r:id="rId7"/>
    <p:sldId id="293" r:id="rId8"/>
    <p:sldId id="296" r:id="rId9"/>
    <p:sldId id="262" r:id="rId10"/>
    <p:sldId id="263" r:id="rId11"/>
    <p:sldId id="264" r:id="rId12"/>
    <p:sldId id="294" r:id="rId13"/>
    <p:sldId id="297" r:id="rId14"/>
    <p:sldId id="265" r:id="rId15"/>
    <p:sldId id="266" r:id="rId16"/>
    <p:sldId id="295" r:id="rId17"/>
    <p:sldId id="267" r:id="rId18"/>
    <p:sldId id="288" r:id="rId19"/>
    <p:sldId id="289" r:id="rId20"/>
    <p:sldId id="290" r:id="rId21"/>
    <p:sldId id="291" r:id="rId22"/>
    <p:sldId id="292" r:id="rId23"/>
    <p:sldId id="269" r:id="rId24"/>
    <p:sldId id="268" r:id="rId25"/>
    <p:sldId id="270" r:id="rId26"/>
    <p:sldId id="271" r:id="rId27"/>
    <p:sldId id="285" r:id="rId28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24861"/>
    <a:srgbClr val="984B81"/>
    <a:srgbClr val="DE8291"/>
    <a:srgbClr val="D79DAB"/>
    <a:srgbClr val="A44259"/>
    <a:srgbClr val="B85069"/>
    <a:srgbClr val="9B3F55"/>
    <a:srgbClr val="D69AA8"/>
    <a:srgbClr val="CF8798"/>
    <a:srgbClr val="E69E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528" autoAdjust="0"/>
    <p:restoredTop sz="94660"/>
  </p:normalViewPr>
  <p:slideViewPr>
    <p:cSldViewPr snapToGrid="0">
      <p:cViewPr varScale="1">
        <p:scale>
          <a:sx n="99" d="100"/>
          <a:sy n="99" d="100"/>
        </p:scale>
        <p:origin x="96" y="2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DC8CC5-9D6D-4BCD-BEAD-28B937CE57A1}" type="datetimeFigureOut">
              <a:rPr lang="tr-TR" smtClean="0"/>
              <a:t>9.03.2025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6315F3-9C8D-404F-9630-0F7FBB61C61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052753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5BAA4-87E3-4119-97CF-60ACB6B415B9}" type="slidenum">
              <a:rPr lang="tr-TR" smtClean="0"/>
              <a:t>18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325245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5BAA4-87E3-4119-97CF-60ACB6B415B9}" type="slidenum">
              <a:rPr lang="tr-TR" smtClean="0"/>
              <a:t>19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456290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 smtClean="0"/>
              <a:t>Asıl alt başlık stilini düzenlemek için tıklayın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EBD0C-58E4-47DF-B6D8-A23E8DE43DE3}" type="datetimeFigureOut">
              <a:rPr lang="tr-TR" smtClean="0"/>
              <a:t>9.03.2025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D9501-A590-4ED8-B3DC-3D61646C89C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28851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EBD0C-58E4-47DF-B6D8-A23E8DE43DE3}" type="datetimeFigureOut">
              <a:rPr lang="tr-TR" smtClean="0"/>
              <a:t>9.03.2025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D9501-A590-4ED8-B3DC-3D61646C89C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415634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EBD0C-58E4-47DF-B6D8-A23E8DE43DE3}" type="datetimeFigureOut">
              <a:rPr lang="tr-TR" smtClean="0"/>
              <a:t>9.03.2025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D9501-A590-4ED8-B3DC-3D61646C89C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004525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EBD0C-58E4-47DF-B6D8-A23E8DE43DE3}" type="datetimeFigureOut">
              <a:rPr lang="tr-TR" smtClean="0"/>
              <a:t>9.03.2025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D9501-A590-4ED8-B3DC-3D61646C89C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769579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EBD0C-58E4-47DF-B6D8-A23E8DE43DE3}" type="datetimeFigureOut">
              <a:rPr lang="tr-TR" smtClean="0"/>
              <a:t>9.03.2025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D9501-A590-4ED8-B3DC-3D61646C89C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370844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EBD0C-58E4-47DF-B6D8-A23E8DE43DE3}" type="datetimeFigureOut">
              <a:rPr lang="tr-TR" smtClean="0"/>
              <a:t>9.03.2025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D9501-A590-4ED8-B3DC-3D61646C89C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15165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EBD0C-58E4-47DF-B6D8-A23E8DE43DE3}" type="datetimeFigureOut">
              <a:rPr lang="tr-TR" smtClean="0"/>
              <a:t>9.03.2025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D9501-A590-4ED8-B3DC-3D61646C89C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495765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EBD0C-58E4-47DF-B6D8-A23E8DE43DE3}" type="datetimeFigureOut">
              <a:rPr lang="tr-TR" smtClean="0"/>
              <a:t>9.03.2025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D9501-A590-4ED8-B3DC-3D61646C89C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300732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EBD0C-58E4-47DF-B6D8-A23E8DE43DE3}" type="datetimeFigureOut">
              <a:rPr lang="tr-TR" smtClean="0"/>
              <a:t>9.03.2025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D9501-A590-4ED8-B3DC-3D61646C89C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498886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EBD0C-58E4-47DF-B6D8-A23E8DE43DE3}" type="datetimeFigureOut">
              <a:rPr lang="tr-TR" smtClean="0"/>
              <a:t>9.03.2025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D9501-A590-4ED8-B3DC-3D61646C89C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153717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EBD0C-58E4-47DF-B6D8-A23E8DE43DE3}" type="datetimeFigureOut">
              <a:rPr lang="tr-TR" smtClean="0"/>
              <a:t>9.03.2025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D9501-A590-4ED8-B3DC-3D61646C89C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737281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8EBD0C-58E4-47DF-B6D8-A23E8DE43DE3}" type="datetimeFigureOut">
              <a:rPr lang="tr-TR" smtClean="0"/>
              <a:t>9.03.2025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0D9501-A590-4ED8-B3DC-3D61646C89C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528103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tknedu.com/games/7-7-3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tknedu.com/games/7-7-4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tknedu.com/games/7-7-5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baamboozle.com/game/3084842" TargetMode="Externa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tknedu.com/games/7-7-1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tknedu.com/games/7-7-2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34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Yuvarlatılmış Dikdörtgen 9"/>
          <p:cNvSpPr/>
          <p:nvPr/>
        </p:nvSpPr>
        <p:spPr>
          <a:xfrm>
            <a:off x="1120943" y="5478275"/>
            <a:ext cx="2116778" cy="429167"/>
          </a:xfrm>
          <a:prstGeom prst="roundRect">
            <a:avLst/>
          </a:prstGeom>
          <a:solidFill>
            <a:srgbClr val="D69AA8"/>
          </a:solidFill>
          <a:ln w="25400" cap="flat" cmpd="sng" algn="ctr">
            <a:solidFill>
              <a:srgbClr val="B85069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383535"/>
              </a:buClr>
            </a:pPr>
            <a:r>
              <a:rPr lang="tr-TR" kern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Aileye sahip olmak</a:t>
            </a:r>
            <a:endParaRPr lang="tr-TR" kern="0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Yuvarlatılmış Dikdörtgen 10"/>
          <p:cNvSpPr/>
          <p:nvPr/>
        </p:nvSpPr>
        <p:spPr>
          <a:xfrm>
            <a:off x="871131" y="5023855"/>
            <a:ext cx="2616402" cy="454421"/>
          </a:xfrm>
          <a:prstGeom prst="roundRect">
            <a:avLst/>
          </a:prstGeom>
          <a:solidFill>
            <a:srgbClr val="B24861"/>
          </a:solidFill>
          <a:ln w="25400" cap="flat" cmpd="sng" algn="ctr">
            <a:solidFill>
              <a:srgbClr val="740938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tr-TR" sz="2400" b="1" kern="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Have</a:t>
            </a:r>
            <a:r>
              <a:rPr lang="tr-TR" sz="2400" b="1" kern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tr-TR" sz="2400" b="1" kern="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family</a:t>
            </a:r>
            <a:endParaRPr lang="tr-TR" sz="2400" b="1" kern="0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Yuvarlatılmış Dikdörtgen 11"/>
          <p:cNvSpPr/>
          <p:nvPr/>
        </p:nvSpPr>
        <p:spPr>
          <a:xfrm>
            <a:off x="3272898" y="2967484"/>
            <a:ext cx="2327838" cy="429167"/>
          </a:xfrm>
          <a:prstGeom prst="roundRect">
            <a:avLst/>
          </a:prstGeom>
          <a:solidFill>
            <a:srgbClr val="D69AA8"/>
          </a:solidFill>
          <a:ln w="25400" cap="flat" cmpd="sng" algn="ctr">
            <a:solidFill>
              <a:srgbClr val="B85069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383535"/>
              </a:buClr>
            </a:pPr>
            <a:r>
              <a:rPr lang="tr-TR" sz="1600" kern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Evcil hayvan sahiplenmek</a:t>
            </a:r>
            <a:endParaRPr lang="tr-TR" sz="1600" kern="0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Yuvarlatılmış Dikdörtgen 12"/>
          <p:cNvSpPr/>
          <p:nvPr/>
        </p:nvSpPr>
        <p:spPr>
          <a:xfrm>
            <a:off x="3128616" y="2513064"/>
            <a:ext cx="2616402" cy="454421"/>
          </a:xfrm>
          <a:prstGeom prst="roundRect">
            <a:avLst/>
          </a:prstGeom>
          <a:solidFill>
            <a:srgbClr val="B24861"/>
          </a:solidFill>
          <a:ln w="25400" cap="flat" cmpd="sng" algn="ctr">
            <a:solidFill>
              <a:srgbClr val="740938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tr-TR" sz="2400" b="1" kern="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Adopt</a:t>
            </a:r>
            <a:r>
              <a:rPr lang="tr-TR" sz="2400" b="1" kern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pet</a:t>
            </a:r>
            <a:endParaRPr lang="tr-TR" sz="2400" b="1" kern="0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Yuvarlatılmış Dikdörtgen 13"/>
          <p:cNvSpPr/>
          <p:nvPr/>
        </p:nvSpPr>
        <p:spPr>
          <a:xfrm>
            <a:off x="6701788" y="2967485"/>
            <a:ext cx="2116778" cy="429167"/>
          </a:xfrm>
          <a:prstGeom prst="roundRect">
            <a:avLst/>
          </a:prstGeom>
          <a:solidFill>
            <a:srgbClr val="D69AA8"/>
          </a:solidFill>
          <a:ln w="25400" cap="flat" cmpd="sng" algn="ctr">
            <a:solidFill>
              <a:srgbClr val="B85069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Mutlu olmak</a:t>
            </a:r>
            <a:endParaRPr lang="tr-TR" sz="2000" kern="0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Yuvarlatılmış Dikdörtgen 14"/>
          <p:cNvSpPr/>
          <p:nvPr/>
        </p:nvSpPr>
        <p:spPr>
          <a:xfrm>
            <a:off x="6451976" y="2513064"/>
            <a:ext cx="2616402" cy="454421"/>
          </a:xfrm>
          <a:prstGeom prst="roundRect">
            <a:avLst/>
          </a:prstGeom>
          <a:solidFill>
            <a:srgbClr val="B24861"/>
          </a:solidFill>
          <a:ln w="25400" cap="flat" cmpd="sng" algn="ctr">
            <a:solidFill>
              <a:srgbClr val="740938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tr-TR" sz="2400" b="1" kern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 </a:t>
            </a:r>
            <a:r>
              <a:rPr lang="tr-TR" sz="2400" b="1" kern="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happy</a:t>
            </a:r>
            <a:endParaRPr lang="tr-TR" sz="2400" b="1" kern="0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Yuvarlatılmış Dikdörtgen 15"/>
          <p:cNvSpPr/>
          <p:nvPr/>
        </p:nvSpPr>
        <p:spPr>
          <a:xfrm>
            <a:off x="8948092" y="5478275"/>
            <a:ext cx="2116778" cy="429167"/>
          </a:xfrm>
          <a:prstGeom prst="roundRect">
            <a:avLst/>
          </a:prstGeom>
          <a:solidFill>
            <a:srgbClr val="D69AA8"/>
          </a:solidFill>
          <a:ln w="25400" cap="flat" cmpd="sng" algn="ctr">
            <a:solidFill>
              <a:srgbClr val="B85069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Emekli olmak</a:t>
            </a:r>
            <a:endParaRPr lang="tr-TR" sz="2000" kern="0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Yuvarlatılmış Dikdörtgen 16"/>
          <p:cNvSpPr/>
          <p:nvPr/>
        </p:nvSpPr>
        <p:spPr>
          <a:xfrm>
            <a:off x="8698280" y="5023854"/>
            <a:ext cx="2616402" cy="454421"/>
          </a:xfrm>
          <a:prstGeom prst="roundRect">
            <a:avLst/>
          </a:prstGeom>
          <a:solidFill>
            <a:srgbClr val="B24861"/>
          </a:solidFill>
          <a:ln w="25400" cap="flat" cmpd="sng" algn="ctr">
            <a:solidFill>
              <a:srgbClr val="740938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tr-TR" sz="2400" b="1" kern="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Get</a:t>
            </a:r>
            <a:r>
              <a:rPr lang="tr-TR" sz="2400" b="1" kern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b="1" kern="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retired</a:t>
            </a:r>
            <a:endParaRPr lang="tr-TR" sz="2400" b="1" kern="0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994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uvarlatılmış Dikdörtgen 1"/>
          <p:cNvSpPr/>
          <p:nvPr/>
        </p:nvSpPr>
        <p:spPr>
          <a:xfrm>
            <a:off x="743307" y="3262760"/>
            <a:ext cx="2118252" cy="429167"/>
          </a:xfrm>
          <a:prstGeom prst="roundRect">
            <a:avLst/>
          </a:prstGeom>
          <a:solidFill>
            <a:srgbClr val="D69AA8"/>
          </a:solidFill>
          <a:ln w="25400" cap="flat" cmpd="sng" algn="ctr">
            <a:solidFill>
              <a:srgbClr val="B85069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383535"/>
              </a:buClr>
            </a:pPr>
            <a:r>
              <a:rPr lang="tr-TR" sz="20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Uzayda seyahat</a:t>
            </a:r>
          </a:p>
        </p:txBody>
      </p:sp>
      <p:sp>
        <p:nvSpPr>
          <p:cNvPr id="3" name="Yuvarlatılmış Dikdörtgen 2"/>
          <p:cNvSpPr/>
          <p:nvPr/>
        </p:nvSpPr>
        <p:spPr>
          <a:xfrm>
            <a:off x="585441" y="2808339"/>
            <a:ext cx="2433984" cy="454421"/>
          </a:xfrm>
          <a:prstGeom prst="roundRect">
            <a:avLst/>
          </a:prstGeom>
          <a:solidFill>
            <a:srgbClr val="B24861"/>
          </a:solidFill>
          <a:ln w="25400" cap="flat" cmpd="sng" algn="ctr">
            <a:solidFill>
              <a:srgbClr val="740938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tr-TR" sz="2400" b="1" kern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Travel in </a:t>
            </a:r>
            <a:r>
              <a:rPr lang="tr-TR" sz="2400" b="1" kern="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space</a:t>
            </a:r>
            <a:endParaRPr lang="tr-TR" sz="2400" b="1" kern="0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Yuvarlatılmış Dikdörtgen 3"/>
          <p:cNvSpPr/>
          <p:nvPr/>
        </p:nvSpPr>
        <p:spPr>
          <a:xfrm>
            <a:off x="3715107" y="3262760"/>
            <a:ext cx="2118252" cy="429167"/>
          </a:xfrm>
          <a:prstGeom prst="roundRect">
            <a:avLst/>
          </a:prstGeom>
          <a:solidFill>
            <a:srgbClr val="D69AA8"/>
          </a:solidFill>
          <a:ln w="25400" cap="flat" cmpd="sng" algn="ctr">
            <a:solidFill>
              <a:srgbClr val="B85069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Zamanda </a:t>
            </a:r>
            <a:r>
              <a:rPr lang="tr-TR" sz="20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seyahat</a:t>
            </a:r>
          </a:p>
        </p:txBody>
      </p:sp>
      <p:sp>
        <p:nvSpPr>
          <p:cNvPr id="5" name="Yuvarlatılmış Dikdörtgen 4"/>
          <p:cNvSpPr/>
          <p:nvPr/>
        </p:nvSpPr>
        <p:spPr>
          <a:xfrm>
            <a:off x="3557241" y="2808339"/>
            <a:ext cx="2433984" cy="454421"/>
          </a:xfrm>
          <a:prstGeom prst="roundRect">
            <a:avLst/>
          </a:prstGeom>
          <a:solidFill>
            <a:srgbClr val="B24861"/>
          </a:solidFill>
          <a:ln w="25400" cap="flat" cmpd="sng" algn="ctr">
            <a:solidFill>
              <a:srgbClr val="740938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tr-TR" sz="2400" b="1" kern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Travel in time</a:t>
            </a:r>
            <a:endParaRPr lang="tr-TR" sz="2400" b="1" kern="0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Yuvarlatılmış Dikdörtgen 5"/>
          <p:cNvSpPr/>
          <p:nvPr/>
        </p:nvSpPr>
        <p:spPr>
          <a:xfrm>
            <a:off x="6601182" y="3262760"/>
            <a:ext cx="2118252" cy="429167"/>
          </a:xfrm>
          <a:prstGeom prst="roundRect">
            <a:avLst/>
          </a:prstGeom>
          <a:solidFill>
            <a:srgbClr val="D69AA8"/>
          </a:solidFill>
          <a:ln w="25400" cap="flat" cmpd="sng" algn="ctr">
            <a:solidFill>
              <a:srgbClr val="B85069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383535"/>
              </a:buClr>
            </a:pPr>
            <a:r>
              <a:rPr lang="tr-TR" kern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Uzayda </a:t>
            </a:r>
            <a:r>
              <a:rPr lang="tr-TR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Oteller</a:t>
            </a:r>
          </a:p>
        </p:txBody>
      </p:sp>
      <p:sp>
        <p:nvSpPr>
          <p:cNvPr id="7" name="Yuvarlatılmış Dikdörtgen 6"/>
          <p:cNvSpPr/>
          <p:nvPr/>
        </p:nvSpPr>
        <p:spPr>
          <a:xfrm>
            <a:off x="6443316" y="2808339"/>
            <a:ext cx="2433984" cy="454421"/>
          </a:xfrm>
          <a:prstGeom prst="roundRect">
            <a:avLst/>
          </a:prstGeom>
          <a:solidFill>
            <a:srgbClr val="B24861"/>
          </a:solidFill>
          <a:ln w="25400" cap="flat" cmpd="sng" algn="ctr">
            <a:solidFill>
              <a:srgbClr val="740938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tr-TR" sz="2400" b="1" kern="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Hotels</a:t>
            </a:r>
            <a:r>
              <a:rPr lang="tr-TR" sz="2400" b="1" kern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Space</a:t>
            </a:r>
            <a:endParaRPr lang="tr-TR" sz="2400" b="1" kern="0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Yuvarlatılmış Dikdörtgen 7"/>
          <p:cNvSpPr/>
          <p:nvPr/>
        </p:nvSpPr>
        <p:spPr>
          <a:xfrm>
            <a:off x="9329391" y="3262760"/>
            <a:ext cx="2276118" cy="429167"/>
          </a:xfrm>
          <a:prstGeom prst="roundRect">
            <a:avLst/>
          </a:prstGeom>
          <a:solidFill>
            <a:srgbClr val="D69AA8"/>
          </a:solidFill>
          <a:ln w="25400" cap="flat" cmpd="sng" algn="ctr">
            <a:solidFill>
              <a:srgbClr val="B85069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383535"/>
              </a:buClr>
            </a:pPr>
            <a:r>
              <a:rPr lang="tr-TR" sz="16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Geleceği tahmin etmek</a:t>
            </a:r>
          </a:p>
        </p:txBody>
      </p:sp>
      <p:sp>
        <p:nvSpPr>
          <p:cNvPr id="9" name="Yuvarlatılmış Dikdörtgen 8"/>
          <p:cNvSpPr/>
          <p:nvPr/>
        </p:nvSpPr>
        <p:spPr>
          <a:xfrm>
            <a:off x="9243666" y="2808339"/>
            <a:ext cx="2433984" cy="454421"/>
          </a:xfrm>
          <a:prstGeom prst="roundRect">
            <a:avLst/>
          </a:prstGeom>
          <a:solidFill>
            <a:srgbClr val="B24861"/>
          </a:solidFill>
          <a:ln w="25400" cap="flat" cmpd="sng" algn="ctr">
            <a:solidFill>
              <a:srgbClr val="740938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tr-TR" sz="2000" b="1" kern="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Predict</a:t>
            </a:r>
            <a:r>
              <a:rPr lang="tr-TR" sz="2000" b="1" kern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b="1" kern="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tr-TR" sz="2000" b="1" kern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b="1" kern="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future</a:t>
            </a:r>
            <a:endParaRPr lang="tr-TR" sz="2000" b="1" kern="0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Yuvarlatılmış Dikdörtgen 9"/>
          <p:cNvSpPr/>
          <p:nvPr/>
        </p:nvSpPr>
        <p:spPr>
          <a:xfrm>
            <a:off x="2095857" y="6034535"/>
            <a:ext cx="2118252" cy="429167"/>
          </a:xfrm>
          <a:prstGeom prst="roundRect">
            <a:avLst/>
          </a:prstGeom>
          <a:solidFill>
            <a:srgbClr val="D69AA8"/>
          </a:solidFill>
          <a:ln w="25400" cap="flat" cmpd="sng" algn="ctr">
            <a:solidFill>
              <a:srgbClr val="B85069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Beyin Çipi</a:t>
            </a:r>
            <a:endParaRPr lang="tr-TR" sz="2000" kern="0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Yuvarlatılmış Dikdörtgen 10"/>
          <p:cNvSpPr/>
          <p:nvPr/>
        </p:nvSpPr>
        <p:spPr>
          <a:xfrm>
            <a:off x="1937991" y="5580114"/>
            <a:ext cx="2433984" cy="454421"/>
          </a:xfrm>
          <a:prstGeom prst="roundRect">
            <a:avLst/>
          </a:prstGeom>
          <a:solidFill>
            <a:srgbClr val="B24861"/>
          </a:solidFill>
          <a:ln w="25400" cap="flat" cmpd="sng" algn="ctr">
            <a:solidFill>
              <a:srgbClr val="740938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tr-TR" sz="2400" b="1" kern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Brain </a:t>
            </a:r>
            <a:r>
              <a:rPr lang="tr-TR" sz="2400" b="1" kern="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Chip</a:t>
            </a:r>
            <a:endParaRPr lang="tr-TR" sz="2400" b="1" kern="0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Yuvarlatılmış Dikdörtgen 11"/>
          <p:cNvSpPr/>
          <p:nvPr/>
        </p:nvSpPr>
        <p:spPr>
          <a:xfrm>
            <a:off x="4900307" y="6034535"/>
            <a:ext cx="2118252" cy="429167"/>
          </a:xfrm>
          <a:prstGeom prst="roundRect">
            <a:avLst/>
          </a:prstGeom>
          <a:solidFill>
            <a:srgbClr val="D69AA8"/>
          </a:solidFill>
          <a:ln w="25400" cap="flat" cmpd="sng" algn="ctr">
            <a:solidFill>
              <a:srgbClr val="B85069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Gıda Hapları </a:t>
            </a:r>
            <a:endParaRPr lang="tr-TR" sz="2000" kern="0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Yuvarlatılmış Dikdörtgen 12"/>
          <p:cNvSpPr/>
          <p:nvPr/>
        </p:nvSpPr>
        <p:spPr>
          <a:xfrm>
            <a:off x="4742441" y="5580114"/>
            <a:ext cx="2433984" cy="454421"/>
          </a:xfrm>
          <a:prstGeom prst="roundRect">
            <a:avLst/>
          </a:prstGeom>
          <a:solidFill>
            <a:srgbClr val="B24861"/>
          </a:solidFill>
          <a:ln w="25400" cap="flat" cmpd="sng" algn="ctr">
            <a:solidFill>
              <a:srgbClr val="740938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tr-TR" sz="2400" b="1" kern="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Food</a:t>
            </a:r>
            <a:r>
              <a:rPr lang="tr-TR" sz="2400" b="1" kern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b="1" kern="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Pills</a:t>
            </a:r>
            <a:endParaRPr lang="tr-TR" sz="2400" b="1" kern="0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Yuvarlatılmış Dikdörtgen 13"/>
          <p:cNvSpPr/>
          <p:nvPr/>
        </p:nvSpPr>
        <p:spPr>
          <a:xfrm>
            <a:off x="7704758" y="6034535"/>
            <a:ext cx="2118252" cy="429167"/>
          </a:xfrm>
          <a:prstGeom prst="roundRect">
            <a:avLst/>
          </a:prstGeom>
          <a:solidFill>
            <a:srgbClr val="D69AA8"/>
          </a:solidFill>
          <a:ln w="25400" cap="flat" cmpd="sng" algn="ctr">
            <a:solidFill>
              <a:srgbClr val="B85069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Uçan Araba</a:t>
            </a:r>
            <a:endParaRPr lang="tr-TR" sz="2000" kern="0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Yuvarlatılmış Dikdörtgen 14"/>
          <p:cNvSpPr/>
          <p:nvPr/>
        </p:nvSpPr>
        <p:spPr>
          <a:xfrm>
            <a:off x="7546892" y="5580114"/>
            <a:ext cx="2433984" cy="454421"/>
          </a:xfrm>
          <a:prstGeom prst="roundRect">
            <a:avLst/>
          </a:prstGeom>
          <a:solidFill>
            <a:srgbClr val="B24861"/>
          </a:solidFill>
          <a:ln w="25400" cap="flat" cmpd="sng" algn="ctr">
            <a:solidFill>
              <a:srgbClr val="740938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tr-TR" sz="2400" b="1" kern="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Flying</a:t>
            </a:r>
            <a:r>
              <a:rPr lang="tr-TR" sz="2400" b="1" kern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Car</a:t>
            </a:r>
            <a:endParaRPr lang="tr-TR" sz="2400" b="1" kern="0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2872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316" y="3205792"/>
            <a:ext cx="2618072" cy="2618072"/>
          </a:xfrm>
          <a:prstGeom prst="rect">
            <a:avLst/>
          </a:prstGeom>
        </p:spPr>
      </p:pic>
      <p:sp>
        <p:nvSpPr>
          <p:cNvPr id="3" name="Unvan 1"/>
          <p:cNvSpPr txBox="1">
            <a:spLocks/>
          </p:cNvSpPr>
          <p:nvPr/>
        </p:nvSpPr>
        <p:spPr>
          <a:xfrm>
            <a:off x="5971445" y="4017817"/>
            <a:ext cx="3301864" cy="618837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3600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Let's</a:t>
            </a:r>
            <a:r>
              <a:rPr lang="tr-TR" sz="36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 Play!</a:t>
            </a:r>
            <a:endParaRPr lang="tr-TR" sz="3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4866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316" y="3205792"/>
            <a:ext cx="2618072" cy="2618072"/>
          </a:xfrm>
          <a:prstGeom prst="rect">
            <a:avLst/>
          </a:prstGeom>
        </p:spPr>
      </p:pic>
      <p:sp>
        <p:nvSpPr>
          <p:cNvPr id="3" name="Unvan 1"/>
          <p:cNvSpPr txBox="1">
            <a:spLocks/>
          </p:cNvSpPr>
          <p:nvPr/>
        </p:nvSpPr>
        <p:spPr>
          <a:xfrm>
            <a:off x="5971445" y="4017817"/>
            <a:ext cx="3301864" cy="618837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3600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Let's</a:t>
            </a:r>
            <a:r>
              <a:rPr lang="tr-TR" sz="36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 Play!</a:t>
            </a:r>
            <a:endParaRPr lang="tr-TR" sz="3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5817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 txBox="1">
            <a:spLocks/>
          </p:cNvSpPr>
          <p:nvPr/>
        </p:nvSpPr>
        <p:spPr>
          <a:xfrm>
            <a:off x="389815" y="1807504"/>
            <a:ext cx="11412355" cy="286210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11500" b="1" dirty="0" err="1" smtClean="0">
                <a:solidFill>
                  <a:srgbClr val="7409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Other</a:t>
            </a:r>
            <a:r>
              <a:rPr lang="tr-TR" sz="11500" b="1" dirty="0" smtClean="0">
                <a:solidFill>
                  <a:srgbClr val="7409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1500" b="1" dirty="0" err="1" smtClean="0">
                <a:solidFill>
                  <a:srgbClr val="7409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Words</a:t>
            </a:r>
            <a:endParaRPr lang="tr-TR" sz="8800" b="1" dirty="0">
              <a:solidFill>
                <a:srgbClr val="74093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Unvan 1"/>
          <p:cNvSpPr txBox="1">
            <a:spLocks/>
          </p:cNvSpPr>
          <p:nvPr/>
        </p:nvSpPr>
        <p:spPr>
          <a:xfrm>
            <a:off x="4038604" y="3738931"/>
            <a:ext cx="4114792" cy="1006881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4000" dirty="0" smtClean="0">
                <a:solidFill>
                  <a:srgbClr val="DE7C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(Diğer Kelimeler)</a:t>
            </a:r>
            <a:endParaRPr lang="tr-TR" sz="4000" dirty="0">
              <a:solidFill>
                <a:srgbClr val="DE7C7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4983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uvarlatılmış Dikdörtgen 1"/>
          <p:cNvSpPr/>
          <p:nvPr/>
        </p:nvSpPr>
        <p:spPr>
          <a:xfrm>
            <a:off x="1338045" y="1777230"/>
            <a:ext cx="2116778" cy="429167"/>
          </a:xfrm>
          <a:prstGeom prst="roundRect">
            <a:avLst/>
          </a:prstGeom>
          <a:solidFill>
            <a:srgbClr val="D69AA8"/>
          </a:solidFill>
          <a:ln w="25400" cap="flat" cmpd="sng" algn="ctr">
            <a:solidFill>
              <a:srgbClr val="B85069"/>
            </a:solidFill>
            <a:prstDash val="solid"/>
          </a:ln>
          <a:effectLst/>
        </p:spPr>
        <p:txBody>
          <a:bodyPr rtlCol="0" anchor="ctr"/>
          <a:lstStyle/>
          <a:p>
            <a:pPr>
              <a:buClr>
                <a:srgbClr val="383535"/>
              </a:buClr>
            </a:pPr>
            <a:r>
              <a:rPr lang="tr-TR" sz="2000" kern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Hayal etmek</a:t>
            </a:r>
            <a:endParaRPr lang="tr-TR" sz="2000" kern="0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Yuvarlatılmış Dikdörtgen 2"/>
          <p:cNvSpPr/>
          <p:nvPr/>
        </p:nvSpPr>
        <p:spPr>
          <a:xfrm>
            <a:off x="1338045" y="1322809"/>
            <a:ext cx="2616402" cy="454421"/>
          </a:xfrm>
          <a:prstGeom prst="roundRect">
            <a:avLst/>
          </a:prstGeom>
          <a:solidFill>
            <a:srgbClr val="B24861"/>
          </a:solidFill>
          <a:ln w="25400" cap="flat" cmpd="sng" algn="ctr">
            <a:solidFill>
              <a:srgbClr val="740938"/>
            </a:solidFill>
            <a:prstDash val="solid"/>
          </a:ln>
          <a:effectLst/>
        </p:spPr>
        <p:txBody>
          <a:bodyPr rtlCol="0" anchor="ctr"/>
          <a:lstStyle/>
          <a:p>
            <a:r>
              <a:rPr lang="tr-TR" sz="2400" b="1" kern="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Dream</a:t>
            </a:r>
            <a:endParaRPr lang="tr-TR" sz="2400" b="1" kern="0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Yuvarlatılmış Dikdörtgen 3"/>
          <p:cNvSpPr/>
          <p:nvPr/>
        </p:nvSpPr>
        <p:spPr>
          <a:xfrm>
            <a:off x="1338045" y="2883234"/>
            <a:ext cx="2116778" cy="429167"/>
          </a:xfrm>
          <a:prstGeom prst="roundRect">
            <a:avLst/>
          </a:prstGeom>
          <a:solidFill>
            <a:srgbClr val="D69AA8"/>
          </a:solidFill>
          <a:ln w="25400" cap="flat" cmpd="sng" algn="ctr">
            <a:solidFill>
              <a:srgbClr val="B85069"/>
            </a:solidFill>
            <a:prstDash val="solid"/>
          </a:ln>
          <a:effectLst/>
        </p:spPr>
        <p:txBody>
          <a:bodyPr rtlCol="0" anchor="ctr"/>
          <a:lstStyle/>
          <a:p>
            <a:pPr>
              <a:buClr>
                <a:srgbClr val="383535"/>
              </a:buClr>
            </a:pPr>
            <a:r>
              <a:rPr lang="tr-TR" sz="2000" kern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İnanmak</a:t>
            </a:r>
            <a:endParaRPr lang="tr-TR" sz="2000" kern="0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Yuvarlatılmış Dikdörtgen 4"/>
          <p:cNvSpPr/>
          <p:nvPr/>
        </p:nvSpPr>
        <p:spPr>
          <a:xfrm>
            <a:off x="1338045" y="2428813"/>
            <a:ext cx="2616402" cy="454421"/>
          </a:xfrm>
          <a:prstGeom prst="roundRect">
            <a:avLst/>
          </a:prstGeom>
          <a:solidFill>
            <a:srgbClr val="B24861"/>
          </a:solidFill>
          <a:ln w="25400" cap="flat" cmpd="sng" algn="ctr">
            <a:solidFill>
              <a:srgbClr val="740938"/>
            </a:solidFill>
            <a:prstDash val="solid"/>
          </a:ln>
          <a:effectLst/>
        </p:spPr>
        <p:txBody>
          <a:bodyPr rtlCol="0" anchor="ctr"/>
          <a:lstStyle/>
          <a:p>
            <a:r>
              <a:rPr lang="tr-TR" sz="2400" b="1" kern="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Believe</a:t>
            </a:r>
            <a:endParaRPr lang="tr-TR" sz="2400" b="1" kern="0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Yuvarlatılmış Dikdörtgen 7"/>
          <p:cNvSpPr/>
          <p:nvPr/>
        </p:nvSpPr>
        <p:spPr>
          <a:xfrm>
            <a:off x="1338045" y="3989238"/>
            <a:ext cx="2116778" cy="429167"/>
          </a:xfrm>
          <a:prstGeom prst="roundRect">
            <a:avLst/>
          </a:prstGeom>
          <a:solidFill>
            <a:srgbClr val="D69AA8"/>
          </a:solidFill>
          <a:ln w="25400" cap="flat" cmpd="sng" algn="ctr">
            <a:solidFill>
              <a:srgbClr val="B85069"/>
            </a:solidFill>
            <a:prstDash val="solid"/>
          </a:ln>
          <a:effectLst/>
        </p:spPr>
        <p:txBody>
          <a:bodyPr rtlCol="0" anchor="ctr"/>
          <a:lstStyle/>
          <a:p>
            <a:pPr>
              <a:buClr>
                <a:srgbClr val="383535"/>
              </a:buClr>
            </a:pPr>
            <a:r>
              <a:rPr lang="tr-TR" sz="2000" kern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Tahmin etmek</a:t>
            </a:r>
            <a:endParaRPr lang="tr-TR" sz="2000" kern="0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Yuvarlatılmış Dikdörtgen 8"/>
          <p:cNvSpPr/>
          <p:nvPr/>
        </p:nvSpPr>
        <p:spPr>
          <a:xfrm>
            <a:off x="1338045" y="3534817"/>
            <a:ext cx="2616402" cy="454421"/>
          </a:xfrm>
          <a:prstGeom prst="roundRect">
            <a:avLst/>
          </a:prstGeom>
          <a:solidFill>
            <a:srgbClr val="B24861"/>
          </a:solidFill>
          <a:ln w="25400" cap="flat" cmpd="sng" algn="ctr">
            <a:solidFill>
              <a:srgbClr val="740938"/>
            </a:solidFill>
            <a:prstDash val="solid"/>
          </a:ln>
          <a:effectLst/>
        </p:spPr>
        <p:txBody>
          <a:bodyPr rtlCol="0" anchor="ctr"/>
          <a:lstStyle/>
          <a:p>
            <a:r>
              <a:rPr lang="tr-TR" sz="2400" b="1" kern="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Guess</a:t>
            </a:r>
            <a:endParaRPr lang="tr-TR" sz="2400" b="1" kern="0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Yuvarlatılmış Dikdörtgen 9"/>
          <p:cNvSpPr/>
          <p:nvPr/>
        </p:nvSpPr>
        <p:spPr>
          <a:xfrm>
            <a:off x="1338045" y="5095242"/>
            <a:ext cx="2116778" cy="429167"/>
          </a:xfrm>
          <a:prstGeom prst="roundRect">
            <a:avLst/>
          </a:prstGeom>
          <a:solidFill>
            <a:srgbClr val="D69AA8"/>
          </a:solidFill>
          <a:ln w="25400" cap="flat" cmpd="sng" algn="ctr">
            <a:solidFill>
              <a:srgbClr val="B85069"/>
            </a:solidFill>
            <a:prstDash val="solid"/>
          </a:ln>
          <a:effectLst/>
        </p:spPr>
        <p:txBody>
          <a:bodyPr rtlCol="0" anchor="ctr"/>
          <a:lstStyle/>
          <a:p>
            <a:pPr>
              <a:buClr>
                <a:srgbClr val="383535"/>
              </a:buClr>
            </a:pPr>
            <a:r>
              <a:rPr lang="tr-TR" sz="2000" kern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Eğitim</a:t>
            </a:r>
            <a:endParaRPr lang="tr-TR" sz="2000" kern="0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Yuvarlatılmış Dikdörtgen 10"/>
          <p:cNvSpPr/>
          <p:nvPr/>
        </p:nvSpPr>
        <p:spPr>
          <a:xfrm>
            <a:off x="1338045" y="4640821"/>
            <a:ext cx="2616402" cy="454421"/>
          </a:xfrm>
          <a:prstGeom prst="roundRect">
            <a:avLst/>
          </a:prstGeom>
          <a:solidFill>
            <a:srgbClr val="B24861"/>
          </a:solidFill>
          <a:ln w="25400" cap="flat" cmpd="sng" algn="ctr">
            <a:solidFill>
              <a:srgbClr val="740938"/>
            </a:solidFill>
            <a:prstDash val="solid"/>
          </a:ln>
          <a:effectLst/>
        </p:spPr>
        <p:txBody>
          <a:bodyPr rtlCol="0" anchor="ctr"/>
          <a:lstStyle/>
          <a:p>
            <a:r>
              <a:rPr lang="tr-TR" sz="2400" b="1" kern="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Education</a:t>
            </a:r>
            <a:endParaRPr lang="tr-TR" sz="2400" b="1" kern="0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Yuvarlatılmış Dikdörtgen 23"/>
          <p:cNvSpPr/>
          <p:nvPr/>
        </p:nvSpPr>
        <p:spPr>
          <a:xfrm>
            <a:off x="4799702" y="1777230"/>
            <a:ext cx="2116778" cy="429167"/>
          </a:xfrm>
          <a:prstGeom prst="roundRect">
            <a:avLst/>
          </a:prstGeom>
          <a:solidFill>
            <a:srgbClr val="D69AA8"/>
          </a:solidFill>
          <a:ln w="25400" cap="flat" cmpd="sng" algn="ctr">
            <a:solidFill>
              <a:srgbClr val="B85069"/>
            </a:solidFill>
            <a:prstDash val="solid"/>
          </a:ln>
          <a:effectLst/>
        </p:spPr>
        <p:txBody>
          <a:bodyPr rtlCol="0" anchor="ctr"/>
          <a:lstStyle/>
          <a:p>
            <a:pPr>
              <a:buClr>
                <a:srgbClr val="383535"/>
              </a:buClr>
            </a:pPr>
            <a:r>
              <a:rPr lang="tr-TR" sz="2000" kern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Kariyer</a:t>
            </a:r>
            <a:endParaRPr lang="tr-TR" sz="2000" kern="0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Yuvarlatılmış Dikdörtgen 24"/>
          <p:cNvSpPr/>
          <p:nvPr/>
        </p:nvSpPr>
        <p:spPr>
          <a:xfrm>
            <a:off x="4799702" y="1322809"/>
            <a:ext cx="2616402" cy="454421"/>
          </a:xfrm>
          <a:prstGeom prst="roundRect">
            <a:avLst/>
          </a:prstGeom>
          <a:solidFill>
            <a:srgbClr val="B24861"/>
          </a:solidFill>
          <a:ln w="25400" cap="flat" cmpd="sng" algn="ctr">
            <a:solidFill>
              <a:srgbClr val="740938"/>
            </a:solidFill>
            <a:prstDash val="solid"/>
          </a:ln>
          <a:effectLst/>
        </p:spPr>
        <p:txBody>
          <a:bodyPr rtlCol="0" anchor="ctr"/>
          <a:lstStyle/>
          <a:p>
            <a:r>
              <a:rPr lang="tr-TR" sz="2400" b="1" kern="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Career</a:t>
            </a:r>
            <a:endParaRPr lang="tr-TR" sz="2400" b="1" kern="0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Yuvarlatılmış Dikdörtgen 25"/>
          <p:cNvSpPr/>
          <p:nvPr/>
        </p:nvSpPr>
        <p:spPr>
          <a:xfrm>
            <a:off x="4799702" y="2883234"/>
            <a:ext cx="2116778" cy="429167"/>
          </a:xfrm>
          <a:prstGeom prst="roundRect">
            <a:avLst/>
          </a:prstGeom>
          <a:solidFill>
            <a:srgbClr val="D69AA8"/>
          </a:solidFill>
          <a:ln w="25400" cap="flat" cmpd="sng" algn="ctr">
            <a:solidFill>
              <a:srgbClr val="B85069"/>
            </a:solidFill>
            <a:prstDash val="solid"/>
          </a:ln>
          <a:effectLst/>
        </p:spPr>
        <p:txBody>
          <a:bodyPr rtlCol="0" anchor="ctr"/>
          <a:lstStyle/>
          <a:p>
            <a:pPr>
              <a:buClr>
                <a:srgbClr val="383535"/>
              </a:buClr>
            </a:pPr>
            <a:r>
              <a:rPr lang="tr-TR" sz="2000" kern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İklim Değişikliği</a:t>
            </a:r>
            <a:endParaRPr lang="tr-TR" sz="2000" kern="0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Yuvarlatılmış Dikdörtgen 26"/>
          <p:cNvSpPr/>
          <p:nvPr/>
        </p:nvSpPr>
        <p:spPr>
          <a:xfrm>
            <a:off x="4799702" y="2428813"/>
            <a:ext cx="2616402" cy="454421"/>
          </a:xfrm>
          <a:prstGeom prst="roundRect">
            <a:avLst/>
          </a:prstGeom>
          <a:solidFill>
            <a:srgbClr val="B24861"/>
          </a:solidFill>
          <a:ln w="25400" cap="flat" cmpd="sng" algn="ctr">
            <a:solidFill>
              <a:srgbClr val="740938"/>
            </a:solidFill>
            <a:prstDash val="solid"/>
          </a:ln>
          <a:effectLst/>
        </p:spPr>
        <p:txBody>
          <a:bodyPr rtlCol="0" anchor="ctr"/>
          <a:lstStyle/>
          <a:p>
            <a:r>
              <a:rPr lang="tr-TR" sz="2400" b="1" kern="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Climate</a:t>
            </a:r>
            <a:r>
              <a:rPr lang="tr-TR" sz="2400" b="1" kern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b="1" kern="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Change</a:t>
            </a:r>
            <a:endParaRPr lang="tr-TR" sz="2400" b="1" kern="0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Yuvarlatılmış Dikdörtgen 27"/>
          <p:cNvSpPr/>
          <p:nvPr/>
        </p:nvSpPr>
        <p:spPr>
          <a:xfrm>
            <a:off x="4799702" y="3989238"/>
            <a:ext cx="2116778" cy="429167"/>
          </a:xfrm>
          <a:prstGeom prst="roundRect">
            <a:avLst/>
          </a:prstGeom>
          <a:solidFill>
            <a:srgbClr val="D69AA8"/>
          </a:solidFill>
          <a:ln w="25400" cap="flat" cmpd="sng" algn="ctr">
            <a:solidFill>
              <a:srgbClr val="B85069"/>
            </a:solidFill>
            <a:prstDash val="solid"/>
          </a:ln>
          <a:effectLst/>
        </p:spPr>
        <p:txBody>
          <a:bodyPr rtlCol="0" anchor="ctr"/>
          <a:lstStyle/>
          <a:p>
            <a:pPr>
              <a:buClr>
                <a:srgbClr val="383535"/>
              </a:buClr>
            </a:pPr>
            <a:r>
              <a:rPr lang="tr-TR" sz="2000" kern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Tedavi</a:t>
            </a:r>
            <a:endParaRPr lang="tr-TR" sz="2000" kern="0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Yuvarlatılmış Dikdörtgen 28"/>
          <p:cNvSpPr/>
          <p:nvPr/>
        </p:nvSpPr>
        <p:spPr>
          <a:xfrm>
            <a:off x="4799702" y="3534817"/>
            <a:ext cx="2616402" cy="454421"/>
          </a:xfrm>
          <a:prstGeom prst="roundRect">
            <a:avLst/>
          </a:prstGeom>
          <a:solidFill>
            <a:srgbClr val="B24861"/>
          </a:solidFill>
          <a:ln w="25400" cap="flat" cmpd="sng" algn="ctr">
            <a:solidFill>
              <a:srgbClr val="740938"/>
            </a:solidFill>
            <a:prstDash val="solid"/>
          </a:ln>
          <a:effectLst/>
        </p:spPr>
        <p:txBody>
          <a:bodyPr rtlCol="0" anchor="ctr"/>
          <a:lstStyle/>
          <a:p>
            <a:r>
              <a:rPr lang="tr-TR" sz="2400" b="1" kern="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Cure</a:t>
            </a:r>
            <a:endParaRPr lang="tr-TR" sz="2400" b="1" kern="0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Yuvarlatılmış Dikdörtgen 29"/>
          <p:cNvSpPr/>
          <p:nvPr/>
        </p:nvSpPr>
        <p:spPr>
          <a:xfrm>
            <a:off x="4799702" y="5095242"/>
            <a:ext cx="2116778" cy="429167"/>
          </a:xfrm>
          <a:prstGeom prst="roundRect">
            <a:avLst/>
          </a:prstGeom>
          <a:solidFill>
            <a:srgbClr val="D69AA8"/>
          </a:solidFill>
          <a:ln w="25400" cap="flat" cmpd="sng" algn="ctr">
            <a:solidFill>
              <a:srgbClr val="B85069"/>
            </a:solidFill>
            <a:prstDash val="solid"/>
          </a:ln>
          <a:effectLst/>
        </p:spPr>
        <p:txBody>
          <a:bodyPr rtlCol="0" anchor="ctr"/>
          <a:lstStyle/>
          <a:p>
            <a:pPr>
              <a:buClr>
                <a:srgbClr val="383535"/>
              </a:buClr>
            </a:pPr>
            <a:r>
              <a:rPr lang="tr-TR" sz="2000" kern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Gelecek</a:t>
            </a:r>
            <a:endParaRPr lang="tr-TR" sz="2000" kern="0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Yuvarlatılmış Dikdörtgen 30"/>
          <p:cNvSpPr/>
          <p:nvPr/>
        </p:nvSpPr>
        <p:spPr>
          <a:xfrm>
            <a:off x="4799702" y="4640821"/>
            <a:ext cx="2616402" cy="454421"/>
          </a:xfrm>
          <a:prstGeom prst="roundRect">
            <a:avLst/>
          </a:prstGeom>
          <a:solidFill>
            <a:srgbClr val="B24861"/>
          </a:solidFill>
          <a:ln w="25400" cap="flat" cmpd="sng" algn="ctr">
            <a:solidFill>
              <a:srgbClr val="740938"/>
            </a:solidFill>
            <a:prstDash val="solid"/>
          </a:ln>
          <a:effectLst/>
        </p:spPr>
        <p:txBody>
          <a:bodyPr rtlCol="0" anchor="ctr"/>
          <a:lstStyle/>
          <a:p>
            <a:r>
              <a:rPr lang="tr-TR" sz="2400" b="1" kern="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Future</a:t>
            </a:r>
            <a:endParaRPr lang="tr-TR" sz="2400" b="1" kern="0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Yuvarlatılmış Dikdörtgen 33"/>
          <p:cNvSpPr/>
          <p:nvPr/>
        </p:nvSpPr>
        <p:spPr>
          <a:xfrm>
            <a:off x="8261359" y="1777230"/>
            <a:ext cx="2116778" cy="429167"/>
          </a:xfrm>
          <a:prstGeom prst="roundRect">
            <a:avLst/>
          </a:prstGeom>
          <a:solidFill>
            <a:srgbClr val="D69AA8"/>
          </a:solidFill>
          <a:ln w="25400" cap="flat" cmpd="sng" algn="ctr">
            <a:solidFill>
              <a:srgbClr val="B85069"/>
            </a:solidFill>
            <a:prstDash val="solid"/>
          </a:ln>
          <a:effectLst/>
        </p:spPr>
        <p:txBody>
          <a:bodyPr rtlCol="0" anchor="ctr"/>
          <a:lstStyle/>
          <a:p>
            <a:pPr>
              <a:buClr>
                <a:srgbClr val="383535"/>
              </a:buClr>
            </a:pPr>
            <a:r>
              <a:rPr lang="tr-TR" sz="2000" kern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Sağlık</a:t>
            </a:r>
            <a:endParaRPr lang="tr-TR" sz="2000" kern="0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Yuvarlatılmış Dikdörtgen 34"/>
          <p:cNvSpPr/>
          <p:nvPr/>
        </p:nvSpPr>
        <p:spPr>
          <a:xfrm>
            <a:off x="8261359" y="1322809"/>
            <a:ext cx="2616402" cy="454421"/>
          </a:xfrm>
          <a:prstGeom prst="roundRect">
            <a:avLst/>
          </a:prstGeom>
          <a:solidFill>
            <a:srgbClr val="B24861"/>
          </a:solidFill>
          <a:ln w="25400" cap="flat" cmpd="sng" algn="ctr">
            <a:solidFill>
              <a:srgbClr val="740938"/>
            </a:solidFill>
            <a:prstDash val="solid"/>
          </a:ln>
          <a:effectLst/>
        </p:spPr>
        <p:txBody>
          <a:bodyPr rtlCol="0" anchor="ctr"/>
          <a:lstStyle/>
          <a:p>
            <a:r>
              <a:rPr lang="tr-TR" sz="2400" b="1" kern="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Health</a:t>
            </a:r>
            <a:endParaRPr lang="tr-TR" sz="2400" b="1" kern="0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Yuvarlatılmış Dikdörtgen 35"/>
          <p:cNvSpPr/>
          <p:nvPr/>
        </p:nvSpPr>
        <p:spPr>
          <a:xfrm>
            <a:off x="8261359" y="2883234"/>
            <a:ext cx="2116778" cy="429167"/>
          </a:xfrm>
          <a:prstGeom prst="roundRect">
            <a:avLst/>
          </a:prstGeom>
          <a:solidFill>
            <a:srgbClr val="D69AA8"/>
          </a:solidFill>
          <a:ln w="25400" cap="flat" cmpd="sng" algn="ctr">
            <a:solidFill>
              <a:srgbClr val="B85069"/>
            </a:solidFill>
            <a:prstDash val="solid"/>
          </a:ln>
          <a:effectLst/>
        </p:spPr>
        <p:txBody>
          <a:bodyPr rtlCol="0" anchor="ctr"/>
          <a:lstStyle/>
          <a:p>
            <a:pPr>
              <a:buClr>
                <a:srgbClr val="383535"/>
              </a:buClr>
            </a:pPr>
            <a:r>
              <a:rPr lang="tr-TR" sz="2000" kern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Uzay</a:t>
            </a:r>
            <a:endParaRPr lang="tr-TR" sz="2000" kern="0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Yuvarlatılmış Dikdörtgen 36"/>
          <p:cNvSpPr/>
          <p:nvPr/>
        </p:nvSpPr>
        <p:spPr>
          <a:xfrm>
            <a:off x="8261359" y="2428813"/>
            <a:ext cx="2616402" cy="454421"/>
          </a:xfrm>
          <a:prstGeom prst="roundRect">
            <a:avLst/>
          </a:prstGeom>
          <a:solidFill>
            <a:srgbClr val="B24861"/>
          </a:solidFill>
          <a:ln w="25400" cap="flat" cmpd="sng" algn="ctr">
            <a:solidFill>
              <a:srgbClr val="740938"/>
            </a:solidFill>
            <a:prstDash val="solid"/>
          </a:ln>
          <a:effectLst/>
        </p:spPr>
        <p:txBody>
          <a:bodyPr rtlCol="0" anchor="ctr"/>
          <a:lstStyle/>
          <a:p>
            <a:r>
              <a:rPr lang="tr-TR" sz="2400" b="1" kern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Space</a:t>
            </a:r>
            <a:endParaRPr lang="tr-TR" sz="2400" b="1" kern="0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Yuvarlatılmış Dikdörtgen 37"/>
          <p:cNvSpPr/>
          <p:nvPr/>
        </p:nvSpPr>
        <p:spPr>
          <a:xfrm>
            <a:off x="8261359" y="3989238"/>
            <a:ext cx="2116778" cy="429167"/>
          </a:xfrm>
          <a:prstGeom prst="roundRect">
            <a:avLst/>
          </a:prstGeom>
          <a:solidFill>
            <a:srgbClr val="D69AA8"/>
          </a:solidFill>
          <a:ln w="25400" cap="flat" cmpd="sng" algn="ctr">
            <a:solidFill>
              <a:srgbClr val="B85069"/>
            </a:solidFill>
            <a:prstDash val="solid"/>
          </a:ln>
          <a:effectLst/>
        </p:spPr>
        <p:txBody>
          <a:bodyPr rtlCol="0" anchor="ctr"/>
          <a:lstStyle/>
          <a:p>
            <a:pPr>
              <a:buClr>
                <a:srgbClr val="383535"/>
              </a:buClr>
            </a:pPr>
            <a:r>
              <a:rPr lang="tr-TR" sz="2000" kern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Tahmin</a:t>
            </a:r>
            <a:endParaRPr lang="tr-TR" sz="2000" kern="0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" name="Yuvarlatılmış Dikdörtgen 38"/>
          <p:cNvSpPr/>
          <p:nvPr/>
        </p:nvSpPr>
        <p:spPr>
          <a:xfrm>
            <a:off x="8261359" y="3534817"/>
            <a:ext cx="2616402" cy="454421"/>
          </a:xfrm>
          <a:prstGeom prst="roundRect">
            <a:avLst/>
          </a:prstGeom>
          <a:solidFill>
            <a:srgbClr val="B24861"/>
          </a:solidFill>
          <a:ln w="25400" cap="flat" cmpd="sng" algn="ctr">
            <a:solidFill>
              <a:srgbClr val="740938"/>
            </a:solidFill>
            <a:prstDash val="solid"/>
          </a:ln>
          <a:effectLst/>
        </p:spPr>
        <p:txBody>
          <a:bodyPr rtlCol="0" anchor="ctr"/>
          <a:lstStyle/>
          <a:p>
            <a:r>
              <a:rPr lang="tr-TR" sz="2400" b="1" kern="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Prediction</a:t>
            </a:r>
            <a:endParaRPr lang="tr-TR" sz="2400" b="1" kern="0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Yuvarlatılmış Dikdörtgen 39"/>
          <p:cNvSpPr/>
          <p:nvPr/>
        </p:nvSpPr>
        <p:spPr>
          <a:xfrm>
            <a:off x="8261359" y="5095242"/>
            <a:ext cx="2116778" cy="429167"/>
          </a:xfrm>
          <a:prstGeom prst="roundRect">
            <a:avLst/>
          </a:prstGeom>
          <a:solidFill>
            <a:srgbClr val="D69AA8"/>
          </a:solidFill>
          <a:ln w="25400" cap="flat" cmpd="sng" algn="ctr">
            <a:solidFill>
              <a:srgbClr val="B85069"/>
            </a:solidFill>
            <a:prstDash val="solid"/>
          </a:ln>
          <a:effectLst/>
        </p:spPr>
        <p:txBody>
          <a:bodyPr rtlCol="0" anchor="ctr"/>
          <a:lstStyle/>
          <a:p>
            <a:pPr>
              <a:buClr>
                <a:srgbClr val="383535"/>
              </a:buClr>
            </a:pPr>
            <a:r>
              <a:rPr lang="tr-TR" sz="2000" kern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Kıtlık</a:t>
            </a:r>
            <a:endParaRPr lang="tr-TR" sz="2000" kern="0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" name="Yuvarlatılmış Dikdörtgen 40"/>
          <p:cNvSpPr/>
          <p:nvPr/>
        </p:nvSpPr>
        <p:spPr>
          <a:xfrm>
            <a:off x="8261359" y="4640821"/>
            <a:ext cx="2616402" cy="454421"/>
          </a:xfrm>
          <a:prstGeom prst="roundRect">
            <a:avLst/>
          </a:prstGeom>
          <a:solidFill>
            <a:srgbClr val="B24861"/>
          </a:solidFill>
          <a:ln w="25400" cap="flat" cmpd="sng" algn="ctr">
            <a:solidFill>
              <a:srgbClr val="740938"/>
            </a:solidFill>
            <a:prstDash val="solid"/>
          </a:ln>
          <a:effectLst/>
        </p:spPr>
        <p:txBody>
          <a:bodyPr rtlCol="0" anchor="ctr"/>
          <a:lstStyle/>
          <a:p>
            <a:r>
              <a:rPr lang="tr-TR" sz="2400" b="1" kern="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Shortage</a:t>
            </a:r>
            <a:endParaRPr lang="tr-TR" sz="2400" b="1" kern="0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9973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8" grpId="0" animBg="1"/>
      <p:bldP spid="9" grpId="0" animBg="1"/>
      <p:bldP spid="10" grpId="0" animBg="1"/>
      <p:bldP spid="11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316" y="3205792"/>
            <a:ext cx="2618072" cy="2618072"/>
          </a:xfrm>
          <a:prstGeom prst="rect">
            <a:avLst/>
          </a:prstGeom>
        </p:spPr>
      </p:pic>
      <p:sp>
        <p:nvSpPr>
          <p:cNvPr id="3" name="Unvan 1"/>
          <p:cNvSpPr txBox="1">
            <a:spLocks/>
          </p:cNvSpPr>
          <p:nvPr/>
        </p:nvSpPr>
        <p:spPr>
          <a:xfrm>
            <a:off x="5971445" y="4017817"/>
            <a:ext cx="3301864" cy="618837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3600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Let's</a:t>
            </a:r>
            <a:r>
              <a:rPr lang="tr-TR" sz="36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 Play!</a:t>
            </a:r>
            <a:endParaRPr lang="tr-TR" sz="3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612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 txBox="1">
            <a:spLocks/>
          </p:cNvSpPr>
          <p:nvPr/>
        </p:nvSpPr>
        <p:spPr>
          <a:xfrm>
            <a:off x="389815" y="1807504"/>
            <a:ext cx="11412355" cy="286210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11500" b="1" dirty="0" err="1" smtClean="0">
                <a:solidFill>
                  <a:srgbClr val="7409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Future</a:t>
            </a:r>
            <a:r>
              <a:rPr lang="tr-TR" sz="11500" b="1" dirty="0" smtClean="0">
                <a:solidFill>
                  <a:srgbClr val="7409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Tense</a:t>
            </a:r>
            <a:endParaRPr lang="tr-TR" sz="8800" b="1" dirty="0">
              <a:solidFill>
                <a:srgbClr val="74093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Unvan 1"/>
          <p:cNvSpPr txBox="1">
            <a:spLocks/>
          </p:cNvSpPr>
          <p:nvPr/>
        </p:nvSpPr>
        <p:spPr>
          <a:xfrm>
            <a:off x="4038604" y="3738931"/>
            <a:ext cx="4114792" cy="1006881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4000" dirty="0" smtClean="0">
                <a:solidFill>
                  <a:srgbClr val="DE7C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(Gelecek Zaman)</a:t>
            </a:r>
            <a:endParaRPr lang="tr-TR" sz="4000" dirty="0">
              <a:solidFill>
                <a:srgbClr val="DE7C7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6842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lt Başlık 2"/>
          <p:cNvSpPr txBox="1">
            <a:spLocks/>
          </p:cNvSpPr>
          <p:nvPr/>
        </p:nvSpPr>
        <p:spPr>
          <a:xfrm>
            <a:off x="1213554" y="1863680"/>
            <a:ext cx="1216443" cy="290243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</a:p>
          <a:p>
            <a:r>
              <a:rPr lang="tr-TR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YOU </a:t>
            </a:r>
          </a:p>
          <a:p>
            <a:r>
              <a:rPr lang="tr-TR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WE</a:t>
            </a:r>
          </a:p>
          <a:p>
            <a:r>
              <a:rPr lang="tr-TR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THEY</a:t>
            </a:r>
          </a:p>
          <a:p>
            <a:pPr marL="285750" indent="-285750"/>
            <a:r>
              <a:rPr lang="tr-TR" sz="2000" b="1" dirty="0">
                <a:latin typeface="Calibri" panose="020F0502020204030204" pitchFamily="34" charset="0"/>
                <a:cs typeface="Calibri" panose="020F0502020204030204" pitchFamily="34" charset="0"/>
              </a:rPr>
              <a:t>HE</a:t>
            </a:r>
          </a:p>
          <a:p>
            <a:pPr marL="285750" indent="-285750"/>
            <a:r>
              <a:rPr lang="tr-TR" sz="2000" b="1" dirty="0">
                <a:latin typeface="Calibri" panose="020F0502020204030204" pitchFamily="34" charset="0"/>
                <a:cs typeface="Calibri" panose="020F0502020204030204" pitchFamily="34" charset="0"/>
              </a:rPr>
              <a:t>SHE</a:t>
            </a:r>
          </a:p>
          <a:p>
            <a:pPr marL="285750" indent="-285750"/>
            <a:r>
              <a:rPr lang="tr-TR" sz="2000" b="1" dirty="0">
                <a:latin typeface="Calibri" panose="020F0502020204030204" pitchFamily="34" charset="0"/>
                <a:cs typeface="Calibri" panose="020F0502020204030204" pitchFamily="34" charset="0"/>
              </a:rPr>
              <a:t>IT</a:t>
            </a:r>
          </a:p>
          <a:p>
            <a:endParaRPr lang="tr-TR" sz="20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tr-TR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Alt Başlık 2"/>
          <p:cNvSpPr txBox="1">
            <a:spLocks/>
          </p:cNvSpPr>
          <p:nvPr/>
        </p:nvSpPr>
        <p:spPr>
          <a:xfrm>
            <a:off x="2315094" y="2796816"/>
            <a:ext cx="1922890" cy="6076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4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will</a:t>
            </a:r>
            <a:endParaRPr lang="tr-TR" sz="11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7" name="Düz Bağlayıcı 16"/>
          <p:cNvCxnSpPr/>
          <p:nvPr/>
        </p:nvCxnSpPr>
        <p:spPr>
          <a:xfrm>
            <a:off x="2391064" y="1645563"/>
            <a:ext cx="23057" cy="2978452"/>
          </a:xfrm>
          <a:prstGeom prst="line">
            <a:avLst/>
          </a:prstGeom>
          <a:ln w="19050">
            <a:solidFill>
              <a:srgbClr val="A44259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6" name="Unvan 1"/>
          <p:cNvSpPr txBox="1">
            <a:spLocks/>
          </p:cNvSpPr>
          <p:nvPr/>
        </p:nvSpPr>
        <p:spPr>
          <a:xfrm>
            <a:off x="1213554" y="738872"/>
            <a:ext cx="4125971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3600" dirty="0" smtClean="0">
                <a:solidFill>
                  <a:srgbClr val="B248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(+)</a:t>
            </a:r>
            <a:r>
              <a:rPr lang="tr-TR" sz="2800" dirty="0" smtClean="0">
                <a:solidFill>
                  <a:srgbClr val="B248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rgbClr val="B248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Affirmative</a:t>
            </a:r>
            <a:r>
              <a:rPr lang="tr-TR" sz="2800" dirty="0" smtClean="0">
                <a:solidFill>
                  <a:srgbClr val="B248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Form</a:t>
            </a:r>
            <a:endParaRPr lang="tr-TR" sz="2800" dirty="0">
              <a:solidFill>
                <a:srgbClr val="B2486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Unvan 1"/>
          <p:cNvSpPr txBox="1">
            <a:spLocks/>
          </p:cNvSpPr>
          <p:nvPr/>
        </p:nvSpPr>
        <p:spPr>
          <a:xfrm>
            <a:off x="4882496" y="759640"/>
            <a:ext cx="2935190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(Olumlu Cümle)</a:t>
            </a:r>
          </a:p>
        </p:txBody>
      </p:sp>
      <p:cxnSp>
        <p:nvCxnSpPr>
          <p:cNvPr id="28" name="Düz Bağlayıcı 27"/>
          <p:cNvCxnSpPr/>
          <p:nvPr/>
        </p:nvCxnSpPr>
        <p:spPr>
          <a:xfrm flipV="1">
            <a:off x="1571427" y="1231460"/>
            <a:ext cx="6167284" cy="24600"/>
          </a:xfrm>
          <a:prstGeom prst="line">
            <a:avLst/>
          </a:prstGeom>
          <a:ln w="28575">
            <a:solidFill>
              <a:srgbClr val="A44259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1" name="Unvan 1"/>
          <p:cNvSpPr txBox="1">
            <a:spLocks/>
          </p:cNvSpPr>
          <p:nvPr/>
        </p:nvSpPr>
        <p:spPr>
          <a:xfrm>
            <a:off x="6350091" y="1738513"/>
            <a:ext cx="5046273" cy="3152771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Gelecek zamandan bahsederken </a:t>
            </a:r>
            <a:r>
              <a:rPr lang="tr-TR" sz="28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« </a:t>
            </a:r>
            <a:r>
              <a:rPr lang="tr-TR" sz="2800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will</a:t>
            </a:r>
            <a:r>
              <a:rPr lang="tr-TR" sz="28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» 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yardımcı fiilini kullanırız.</a:t>
            </a:r>
          </a:p>
          <a:p>
            <a:pPr>
              <a:lnSpc>
                <a:spcPct val="100000"/>
              </a:lnSpc>
            </a:pPr>
            <a:endParaRPr lang="tr-TR" sz="28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Alt Başlık 2"/>
          <p:cNvSpPr txBox="1">
            <a:spLocks/>
          </p:cNvSpPr>
          <p:nvPr/>
        </p:nvSpPr>
        <p:spPr>
          <a:xfrm>
            <a:off x="1490147" y="5120144"/>
            <a:ext cx="5418652" cy="4329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tr-TR" sz="32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</a:t>
            </a:r>
            <a:r>
              <a:rPr lang="tr-TR" sz="32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tr-TR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</a:t>
            </a:r>
            <a:r>
              <a:rPr lang="tr-TR" sz="3200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will</a:t>
            </a:r>
            <a:r>
              <a:rPr lang="tr-TR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finish</a:t>
            </a:r>
            <a:r>
              <a:rPr lang="tr-TR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my</a:t>
            </a:r>
            <a:r>
              <a:rPr lang="tr-TR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homework</a:t>
            </a:r>
            <a:r>
              <a:rPr lang="tr-TR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33" name="Alt Başlık 2"/>
          <p:cNvSpPr txBox="1">
            <a:spLocks/>
          </p:cNvSpPr>
          <p:nvPr/>
        </p:nvSpPr>
        <p:spPr>
          <a:xfrm>
            <a:off x="1490146" y="5660437"/>
            <a:ext cx="5418653" cy="4329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tr-TR" sz="32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</a:t>
            </a:r>
            <a:r>
              <a:rPr lang="tr-TR" sz="32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tr-TR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She</a:t>
            </a:r>
            <a:r>
              <a:rPr lang="tr-TR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3200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will</a:t>
            </a:r>
            <a:r>
              <a:rPr lang="tr-TR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be </a:t>
            </a:r>
            <a:r>
              <a:rPr lang="tr-TR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late</a:t>
            </a:r>
            <a:r>
              <a:rPr lang="tr-TR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34" name="Unvan 1"/>
          <p:cNvSpPr txBox="1">
            <a:spLocks/>
          </p:cNvSpPr>
          <p:nvPr/>
        </p:nvSpPr>
        <p:spPr>
          <a:xfrm>
            <a:off x="6735241" y="5121976"/>
            <a:ext cx="4661123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(Ben, ödevimi </a:t>
            </a:r>
            <a:r>
              <a:rPr lang="tr-TR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bitir</a:t>
            </a:r>
            <a:r>
              <a:rPr lang="tr-TR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eceğim</a:t>
            </a:r>
            <a:r>
              <a:rPr lang="tr-TR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.)</a:t>
            </a:r>
            <a:endParaRPr lang="tr-TR" sz="2400" dirty="0" smtClean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Unvan 1"/>
          <p:cNvSpPr txBox="1">
            <a:spLocks/>
          </p:cNvSpPr>
          <p:nvPr/>
        </p:nvSpPr>
        <p:spPr>
          <a:xfrm>
            <a:off x="4922275" y="5693449"/>
            <a:ext cx="3625932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(O, geç kal</a:t>
            </a:r>
            <a:r>
              <a:rPr lang="tr-TR" sz="24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acak</a:t>
            </a:r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.)</a:t>
            </a:r>
          </a:p>
        </p:txBody>
      </p:sp>
      <p:cxnSp>
        <p:nvCxnSpPr>
          <p:cNvPr id="20" name="Düz Bağlayıcı 19"/>
          <p:cNvCxnSpPr/>
          <p:nvPr/>
        </p:nvCxnSpPr>
        <p:spPr>
          <a:xfrm>
            <a:off x="4070723" y="1645563"/>
            <a:ext cx="23057" cy="2978452"/>
          </a:xfrm>
          <a:prstGeom prst="line">
            <a:avLst/>
          </a:prstGeom>
          <a:ln w="19050">
            <a:solidFill>
              <a:srgbClr val="A44259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1" name="Resim 20"/>
          <p:cNvPicPr>
            <a:picLocks noChangeAspect="1"/>
          </p:cNvPicPr>
          <p:nvPr/>
        </p:nvPicPr>
        <p:blipFill>
          <a:blip r:embed="rId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20547" y="2914606"/>
            <a:ext cx="372032" cy="372032"/>
          </a:xfrm>
          <a:prstGeom prst="rect">
            <a:avLst/>
          </a:prstGeom>
        </p:spPr>
      </p:pic>
      <p:sp>
        <p:nvSpPr>
          <p:cNvPr id="22" name="Alt Başlık 2"/>
          <p:cNvSpPr txBox="1">
            <a:spLocks/>
          </p:cNvSpPr>
          <p:nvPr/>
        </p:nvSpPr>
        <p:spPr>
          <a:xfrm>
            <a:off x="3872190" y="2642611"/>
            <a:ext cx="1657049" cy="9160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4800" dirty="0" smtClean="0"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tr-T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pic>
        <p:nvPicPr>
          <p:cNvPr id="13" name="Resim 12"/>
          <p:cNvPicPr>
            <a:picLocks noChangeAspect="1"/>
          </p:cNvPicPr>
          <p:nvPr/>
        </p:nvPicPr>
        <p:blipFill>
          <a:blip r:embed="rId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16576" y="2914606"/>
            <a:ext cx="372032" cy="372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794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31" grpId="0"/>
      <p:bldP spid="32" grpId="0"/>
      <p:bldP spid="33" grpId="0"/>
      <p:bldP spid="34" grpId="0"/>
      <p:bldP spid="35" grpId="0"/>
      <p:bldP spid="2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lt Başlık 2"/>
          <p:cNvSpPr txBox="1">
            <a:spLocks/>
          </p:cNvSpPr>
          <p:nvPr/>
        </p:nvSpPr>
        <p:spPr>
          <a:xfrm>
            <a:off x="1213554" y="1863680"/>
            <a:ext cx="1216443" cy="290243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</a:p>
          <a:p>
            <a:r>
              <a:rPr lang="tr-TR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YOU </a:t>
            </a:r>
          </a:p>
          <a:p>
            <a:r>
              <a:rPr lang="tr-TR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WE</a:t>
            </a:r>
          </a:p>
          <a:p>
            <a:r>
              <a:rPr lang="tr-TR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THEY</a:t>
            </a:r>
          </a:p>
          <a:p>
            <a:pPr marL="285750" indent="-285750"/>
            <a:r>
              <a:rPr lang="tr-TR" sz="2000" b="1" dirty="0">
                <a:latin typeface="Calibri" panose="020F0502020204030204" pitchFamily="34" charset="0"/>
                <a:cs typeface="Calibri" panose="020F0502020204030204" pitchFamily="34" charset="0"/>
              </a:rPr>
              <a:t>HE</a:t>
            </a:r>
          </a:p>
          <a:p>
            <a:pPr marL="285750" indent="-285750"/>
            <a:r>
              <a:rPr lang="tr-TR" sz="2000" b="1" dirty="0">
                <a:latin typeface="Calibri" panose="020F0502020204030204" pitchFamily="34" charset="0"/>
                <a:cs typeface="Calibri" panose="020F0502020204030204" pitchFamily="34" charset="0"/>
              </a:rPr>
              <a:t>SHE</a:t>
            </a:r>
          </a:p>
          <a:p>
            <a:pPr marL="285750" indent="-285750"/>
            <a:r>
              <a:rPr lang="tr-TR" sz="2000" b="1" dirty="0">
                <a:latin typeface="Calibri" panose="020F0502020204030204" pitchFamily="34" charset="0"/>
                <a:cs typeface="Calibri" panose="020F0502020204030204" pitchFamily="34" charset="0"/>
              </a:rPr>
              <a:t>IT</a:t>
            </a:r>
          </a:p>
          <a:p>
            <a:endParaRPr lang="tr-TR" sz="20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tr-TR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Alt Başlık 2"/>
          <p:cNvSpPr txBox="1">
            <a:spLocks/>
          </p:cNvSpPr>
          <p:nvPr/>
        </p:nvSpPr>
        <p:spPr>
          <a:xfrm>
            <a:off x="2315094" y="2796816"/>
            <a:ext cx="1922890" cy="6076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4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won’t</a:t>
            </a:r>
            <a:endParaRPr lang="tr-TR" sz="11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7" name="Düz Bağlayıcı 16"/>
          <p:cNvCxnSpPr/>
          <p:nvPr/>
        </p:nvCxnSpPr>
        <p:spPr>
          <a:xfrm>
            <a:off x="2391064" y="1645563"/>
            <a:ext cx="23057" cy="2978452"/>
          </a:xfrm>
          <a:prstGeom prst="line">
            <a:avLst/>
          </a:prstGeom>
          <a:ln w="19050">
            <a:solidFill>
              <a:srgbClr val="A44259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6" name="Unvan 1"/>
          <p:cNvSpPr txBox="1">
            <a:spLocks/>
          </p:cNvSpPr>
          <p:nvPr/>
        </p:nvSpPr>
        <p:spPr>
          <a:xfrm>
            <a:off x="1213554" y="738872"/>
            <a:ext cx="4125971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3600" dirty="0" smtClean="0">
                <a:solidFill>
                  <a:srgbClr val="B248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(-)</a:t>
            </a:r>
            <a:r>
              <a:rPr lang="tr-TR" sz="2800" dirty="0" smtClean="0">
                <a:solidFill>
                  <a:srgbClr val="B248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rgbClr val="B248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Negative</a:t>
            </a:r>
            <a:r>
              <a:rPr lang="tr-TR" sz="2800" dirty="0" smtClean="0">
                <a:solidFill>
                  <a:srgbClr val="B248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Form</a:t>
            </a:r>
            <a:endParaRPr lang="tr-TR" sz="2800" dirty="0">
              <a:solidFill>
                <a:srgbClr val="B2486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Unvan 1"/>
          <p:cNvSpPr txBox="1">
            <a:spLocks/>
          </p:cNvSpPr>
          <p:nvPr/>
        </p:nvSpPr>
        <p:spPr>
          <a:xfrm>
            <a:off x="4882496" y="759640"/>
            <a:ext cx="2935190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(Olumsuz Cümle)</a:t>
            </a:r>
          </a:p>
        </p:txBody>
      </p:sp>
      <p:cxnSp>
        <p:nvCxnSpPr>
          <p:cNvPr id="28" name="Düz Bağlayıcı 27"/>
          <p:cNvCxnSpPr/>
          <p:nvPr/>
        </p:nvCxnSpPr>
        <p:spPr>
          <a:xfrm flipV="1">
            <a:off x="1571427" y="1231460"/>
            <a:ext cx="6167284" cy="24600"/>
          </a:xfrm>
          <a:prstGeom prst="line">
            <a:avLst/>
          </a:prstGeom>
          <a:ln w="28575">
            <a:solidFill>
              <a:srgbClr val="A44259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1" name="Unvan 1"/>
          <p:cNvSpPr txBox="1">
            <a:spLocks/>
          </p:cNvSpPr>
          <p:nvPr/>
        </p:nvSpPr>
        <p:spPr>
          <a:xfrm>
            <a:off x="6350091" y="1738513"/>
            <a:ext cx="5046273" cy="3152771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Gelecek zamanda olumsuz yapı kurmak için ise </a:t>
            </a:r>
            <a:r>
              <a:rPr lang="tr-TR" sz="28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« </a:t>
            </a:r>
            <a:r>
              <a:rPr lang="tr-TR" sz="2800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will</a:t>
            </a:r>
            <a:r>
              <a:rPr lang="tr-TR" sz="28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not » 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veya</a:t>
            </a:r>
            <a:r>
              <a:rPr lang="tr-TR" sz="28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« </a:t>
            </a:r>
            <a:r>
              <a:rPr lang="tr-TR" sz="2800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won’t</a:t>
            </a:r>
            <a:r>
              <a:rPr lang="tr-TR" sz="28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» 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yardımcı fiilini kullanırız.</a:t>
            </a:r>
          </a:p>
          <a:p>
            <a:pPr>
              <a:lnSpc>
                <a:spcPct val="100000"/>
              </a:lnSpc>
            </a:pPr>
            <a:endParaRPr lang="tr-TR" sz="28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Alt Başlık 2"/>
          <p:cNvSpPr txBox="1">
            <a:spLocks/>
          </p:cNvSpPr>
          <p:nvPr/>
        </p:nvSpPr>
        <p:spPr>
          <a:xfrm>
            <a:off x="1490147" y="5120144"/>
            <a:ext cx="4638868" cy="4329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tr-TR" sz="32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</a:t>
            </a:r>
            <a:r>
              <a:rPr lang="tr-TR" sz="32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tr-TR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</a:t>
            </a:r>
            <a:r>
              <a:rPr lang="tr-TR" sz="3200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won’t</a:t>
            </a:r>
            <a:r>
              <a:rPr lang="tr-TR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</a:t>
            </a:r>
            <a:r>
              <a:rPr lang="tr-TR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tr-TR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school</a:t>
            </a:r>
            <a:r>
              <a:rPr lang="tr-TR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33" name="Alt Başlık 2"/>
          <p:cNvSpPr txBox="1">
            <a:spLocks/>
          </p:cNvSpPr>
          <p:nvPr/>
        </p:nvSpPr>
        <p:spPr>
          <a:xfrm>
            <a:off x="1490146" y="5660437"/>
            <a:ext cx="5668035" cy="4329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tr-TR" sz="32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</a:t>
            </a:r>
            <a:r>
              <a:rPr lang="tr-TR" sz="32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tr-TR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</a:t>
            </a:r>
            <a:r>
              <a:rPr lang="tr-TR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3200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will</a:t>
            </a:r>
            <a:r>
              <a:rPr lang="tr-TR" sz="32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not</a:t>
            </a:r>
            <a:r>
              <a:rPr lang="tr-TR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snow</a:t>
            </a:r>
            <a:r>
              <a:rPr lang="tr-TR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tomorrow</a:t>
            </a:r>
            <a:r>
              <a:rPr lang="tr-TR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34" name="Unvan 1"/>
          <p:cNvSpPr txBox="1">
            <a:spLocks/>
          </p:cNvSpPr>
          <p:nvPr/>
        </p:nvSpPr>
        <p:spPr>
          <a:xfrm>
            <a:off x="5529239" y="5132081"/>
            <a:ext cx="4661123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(Ben okula git</a:t>
            </a:r>
            <a:r>
              <a:rPr lang="tr-TR" sz="24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meyeceğim</a:t>
            </a:r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.)</a:t>
            </a:r>
          </a:p>
        </p:txBody>
      </p:sp>
      <p:sp>
        <p:nvSpPr>
          <p:cNvPr id="35" name="Unvan 1"/>
          <p:cNvSpPr txBox="1">
            <a:spLocks/>
          </p:cNvSpPr>
          <p:nvPr/>
        </p:nvSpPr>
        <p:spPr>
          <a:xfrm>
            <a:off x="6564430" y="5665037"/>
            <a:ext cx="3625932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(Yarın kar yağ</a:t>
            </a:r>
            <a:r>
              <a:rPr lang="tr-TR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mayacak</a:t>
            </a:r>
            <a:r>
              <a:rPr lang="tr-TR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.)</a:t>
            </a:r>
            <a:endParaRPr lang="tr-TR" sz="2400" dirty="0" smtClean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0" name="Düz Bağlayıcı 19"/>
          <p:cNvCxnSpPr/>
          <p:nvPr/>
        </p:nvCxnSpPr>
        <p:spPr>
          <a:xfrm>
            <a:off x="4070723" y="1645563"/>
            <a:ext cx="23057" cy="2978452"/>
          </a:xfrm>
          <a:prstGeom prst="line">
            <a:avLst/>
          </a:prstGeom>
          <a:ln w="19050">
            <a:solidFill>
              <a:srgbClr val="A44259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1" name="Resim 20"/>
          <p:cNvPicPr>
            <a:picLocks noChangeAspect="1"/>
          </p:cNvPicPr>
          <p:nvPr/>
        </p:nvPicPr>
        <p:blipFill>
          <a:blip r:embed="rId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20547" y="2914606"/>
            <a:ext cx="372032" cy="372032"/>
          </a:xfrm>
          <a:prstGeom prst="rect">
            <a:avLst/>
          </a:prstGeom>
        </p:spPr>
      </p:pic>
      <p:sp>
        <p:nvSpPr>
          <p:cNvPr id="22" name="Alt Başlık 2"/>
          <p:cNvSpPr txBox="1">
            <a:spLocks/>
          </p:cNvSpPr>
          <p:nvPr/>
        </p:nvSpPr>
        <p:spPr>
          <a:xfrm>
            <a:off x="3872190" y="2642611"/>
            <a:ext cx="1657049" cy="9160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4800" dirty="0" smtClean="0"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tr-T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pic>
        <p:nvPicPr>
          <p:cNvPr id="13" name="Resim 12"/>
          <p:cNvPicPr>
            <a:picLocks noChangeAspect="1"/>
          </p:cNvPicPr>
          <p:nvPr/>
        </p:nvPicPr>
        <p:blipFill>
          <a:blip r:embed="rId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16576" y="2914606"/>
            <a:ext cx="372032" cy="372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971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31" grpId="0"/>
      <p:bldP spid="32" grpId="0"/>
      <p:bldP spid="33" grpId="0"/>
      <p:bldP spid="34" grpId="0"/>
      <p:bldP spid="35" grpId="0"/>
      <p:bldP spid="2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 txBox="1">
            <a:spLocks/>
          </p:cNvSpPr>
          <p:nvPr/>
        </p:nvSpPr>
        <p:spPr>
          <a:xfrm>
            <a:off x="389815" y="1807504"/>
            <a:ext cx="11412355" cy="286210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11500" b="1" dirty="0" err="1" smtClean="0">
                <a:solidFill>
                  <a:srgbClr val="7409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Future</a:t>
            </a:r>
            <a:r>
              <a:rPr lang="tr-TR" sz="11500" b="1" dirty="0" smtClean="0">
                <a:solidFill>
                  <a:srgbClr val="7409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1500" b="1" dirty="0" err="1" smtClean="0">
                <a:solidFill>
                  <a:srgbClr val="7409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Dreams</a:t>
            </a:r>
            <a:endParaRPr lang="tr-TR" sz="8800" b="1" dirty="0">
              <a:solidFill>
                <a:srgbClr val="74093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Unvan 1"/>
          <p:cNvSpPr txBox="1">
            <a:spLocks/>
          </p:cNvSpPr>
          <p:nvPr/>
        </p:nvSpPr>
        <p:spPr>
          <a:xfrm>
            <a:off x="4038604" y="3738931"/>
            <a:ext cx="4114792" cy="1006881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4000" dirty="0" smtClean="0">
                <a:solidFill>
                  <a:srgbClr val="DE7C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(Gelecek Hayalleri)</a:t>
            </a:r>
            <a:endParaRPr lang="tr-TR" sz="4000" dirty="0">
              <a:solidFill>
                <a:srgbClr val="DE7C7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2560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lt Başlık 2"/>
          <p:cNvSpPr txBox="1">
            <a:spLocks/>
          </p:cNvSpPr>
          <p:nvPr/>
        </p:nvSpPr>
        <p:spPr>
          <a:xfrm>
            <a:off x="2714299" y="1868272"/>
            <a:ext cx="1216443" cy="280545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</a:p>
          <a:p>
            <a:r>
              <a:rPr lang="tr-TR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YOU </a:t>
            </a:r>
          </a:p>
          <a:p>
            <a:r>
              <a:rPr lang="tr-TR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WE</a:t>
            </a:r>
          </a:p>
          <a:p>
            <a:r>
              <a:rPr lang="tr-TR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THEY</a:t>
            </a:r>
          </a:p>
          <a:p>
            <a:pPr marL="285750" indent="-285750"/>
            <a:r>
              <a:rPr lang="tr-TR" sz="2000" b="1" dirty="0">
                <a:latin typeface="Calibri" panose="020F0502020204030204" pitchFamily="34" charset="0"/>
                <a:cs typeface="Calibri" panose="020F0502020204030204" pitchFamily="34" charset="0"/>
              </a:rPr>
              <a:t>HE</a:t>
            </a:r>
          </a:p>
          <a:p>
            <a:pPr marL="285750" indent="-285750"/>
            <a:r>
              <a:rPr lang="tr-TR" sz="2000" b="1" dirty="0">
                <a:latin typeface="Calibri" panose="020F0502020204030204" pitchFamily="34" charset="0"/>
                <a:cs typeface="Calibri" panose="020F0502020204030204" pitchFamily="34" charset="0"/>
              </a:rPr>
              <a:t>SHE</a:t>
            </a:r>
          </a:p>
          <a:p>
            <a:pPr marL="285750" indent="-285750"/>
            <a:r>
              <a:rPr lang="tr-TR" sz="2000" b="1" dirty="0">
                <a:latin typeface="Calibri" panose="020F0502020204030204" pitchFamily="34" charset="0"/>
                <a:cs typeface="Calibri" panose="020F0502020204030204" pitchFamily="34" charset="0"/>
              </a:rPr>
              <a:t>IT</a:t>
            </a:r>
          </a:p>
          <a:p>
            <a:endParaRPr lang="tr-TR" sz="20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tr-TR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9" name="Düz Bağlayıcı 8"/>
          <p:cNvCxnSpPr/>
          <p:nvPr/>
        </p:nvCxnSpPr>
        <p:spPr>
          <a:xfrm>
            <a:off x="3899747" y="1698876"/>
            <a:ext cx="23057" cy="2978452"/>
          </a:xfrm>
          <a:prstGeom prst="line">
            <a:avLst/>
          </a:prstGeom>
          <a:ln w="19050">
            <a:solidFill>
              <a:srgbClr val="A44259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" name="Unvan 1"/>
          <p:cNvSpPr txBox="1">
            <a:spLocks/>
          </p:cNvSpPr>
          <p:nvPr/>
        </p:nvSpPr>
        <p:spPr>
          <a:xfrm>
            <a:off x="1213554" y="738872"/>
            <a:ext cx="4125971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3600" dirty="0" smtClean="0">
                <a:solidFill>
                  <a:srgbClr val="B248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(?)</a:t>
            </a:r>
            <a:r>
              <a:rPr lang="tr-TR" sz="2800" dirty="0" smtClean="0">
                <a:solidFill>
                  <a:srgbClr val="B248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rgbClr val="B248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Question</a:t>
            </a:r>
            <a:r>
              <a:rPr lang="tr-TR" sz="2800" dirty="0" smtClean="0">
                <a:solidFill>
                  <a:srgbClr val="B248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Form</a:t>
            </a:r>
            <a:endParaRPr lang="tr-TR" sz="2800" dirty="0">
              <a:solidFill>
                <a:srgbClr val="B2486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Unvan 1"/>
          <p:cNvSpPr txBox="1">
            <a:spLocks/>
          </p:cNvSpPr>
          <p:nvPr/>
        </p:nvSpPr>
        <p:spPr>
          <a:xfrm>
            <a:off x="4882496" y="759640"/>
            <a:ext cx="2935190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(Soru Cümlesi)</a:t>
            </a:r>
          </a:p>
        </p:txBody>
      </p:sp>
      <p:cxnSp>
        <p:nvCxnSpPr>
          <p:cNvPr id="12" name="Düz Bağlayıcı 11"/>
          <p:cNvCxnSpPr/>
          <p:nvPr/>
        </p:nvCxnSpPr>
        <p:spPr>
          <a:xfrm flipV="1">
            <a:off x="1571427" y="1231460"/>
            <a:ext cx="6167284" cy="24600"/>
          </a:xfrm>
          <a:prstGeom prst="line">
            <a:avLst/>
          </a:prstGeom>
          <a:ln w="28575">
            <a:solidFill>
              <a:srgbClr val="A44259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Unvan 1"/>
          <p:cNvSpPr txBox="1">
            <a:spLocks/>
          </p:cNvSpPr>
          <p:nvPr/>
        </p:nvSpPr>
        <p:spPr>
          <a:xfrm>
            <a:off x="6525871" y="2094938"/>
            <a:ext cx="4589587" cy="2125394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Gelecek zamanda soru sormak için </a:t>
            </a:r>
            <a:r>
              <a:rPr lang="tr-TR" sz="28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« </a:t>
            </a:r>
            <a:r>
              <a:rPr lang="tr-TR" sz="2800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Will</a:t>
            </a:r>
            <a:r>
              <a:rPr lang="tr-TR" sz="28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» 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yardımcı fiilini cümlenin başında kullanırız.</a:t>
            </a:r>
          </a:p>
          <a:p>
            <a:pPr>
              <a:lnSpc>
                <a:spcPct val="100000"/>
              </a:lnSpc>
            </a:pPr>
            <a:endParaRPr lang="tr-TR" sz="28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Alt Başlık 2"/>
          <p:cNvSpPr txBox="1">
            <a:spLocks/>
          </p:cNvSpPr>
          <p:nvPr/>
        </p:nvSpPr>
        <p:spPr>
          <a:xfrm>
            <a:off x="1490146" y="5120144"/>
            <a:ext cx="5699547" cy="4329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tr-TR" sz="32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</a:t>
            </a:r>
            <a:r>
              <a:rPr lang="tr-TR" sz="32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tr-TR" sz="3200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Will</a:t>
            </a:r>
            <a:r>
              <a:rPr lang="tr-TR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it be </a:t>
            </a:r>
            <a:r>
              <a:rPr lang="tr-TR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cold</a:t>
            </a:r>
            <a:r>
              <a:rPr lang="tr-TR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tomorrow</a:t>
            </a:r>
            <a:r>
              <a:rPr lang="tr-TR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15" name="Alt Başlık 2"/>
          <p:cNvSpPr txBox="1">
            <a:spLocks/>
          </p:cNvSpPr>
          <p:nvPr/>
        </p:nvSpPr>
        <p:spPr>
          <a:xfrm>
            <a:off x="1490147" y="5660437"/>
            <a:ext cx="5314914" cy="4329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tr-TR" sz="32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</a:t>
            </a:r>
            <a:r>
              <a:rPr lang="tr-TR" sz="32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tr-TR" sz="3200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Will</a:t>
            </a:r>
            <a:r>
              <a:rPr lang="tr-TR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</a:t>
            </a:r>
            <a:r>
              <a:rPr lang="tr-TR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dance</a:t>
            </a:r>
            <a:r>
              <a:rPr lang="tr-TR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16" name="Unvan 1"/>
          <p:cNvSpPr txBox="1">
            <a:spLocks/>
          </p:cNvSpPr>
          <p:nvPr/>
        </p:nvSpPr>
        <p:spPr>
          <a:xfrm>
            <a:off x="6635475" y="5140807"/>
            <a:ext cx="5026751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(Yarın hava soğuk ol</a:t>
            </a:r>
            <a:r>
              <a:rPr lang="tr-TR" sz="24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acak mı</a:t>
            </a:r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?)</a:t>
            </a:r>
          </a:p>
        </p:txBody>
      </p:sp>
      <p:sp>
        <p:nvSpPr>
          <p:cNvPr id="17" name="Unvan 1"/>
          <p:cNvSpPr txBox="1">
            <a:spLocks/>
          </p:cNvSpPr>
          <p:nvPr/>
        </p:nvSpPr>
        <p:spPr>
          <a:xfrm>
            <a:off x="4882496" y="5643930"/>
            <a:ext cx="4266355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(Dans ed</a:t>
            </a:r>
            <a:r>
              <a:rPr lang="tr-TR" sz="24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ecek misin </a:t>
            </a:r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?)</a:t>
            </a:r>
          </a:p>
        </p:txBody>
      </p:sp>
      <p:cxnSp>
        <p:nvCxnSpPr>
          <p:cNvPr id="18" name="Düz Bağlayıcı 17"/>
          <p:cNvCxnSpPr/>
          <p:nvPr/>
        </p:nvCxnSpPr>
        <p:spPr>
          <a:xfrm>
            <a:off x="2615136" y="1698876"/>
            <a:ext cx="23057" cy="2978452"/>
          </a:xfrm>
          <a:prstGeom prst="line">
            <a:avLst/>
          </a:prstGeom>
          <a:ln w="19050">
            <a:solidFill>
              <a:srgbClr val="A44259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1" name="Alt Başlık 2"/>
          <p:cNvSpPr txBox="1">
            <a:spLocks/>
          </p:cNvSpPr>
          <p:nvPr/>
        </p:nvSpPr>
        <p:spPr>
          <a:xfrm>
            <a:off x="1213554" y="2828191"/>
            <a:ext cx="1294719" cy="4524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4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Will</a:t>
            </a:r>
            <a:endParaRPr lang="tr-TR" sz="4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3" name="Resim 22"/>
          <p:cNvPicPr>
            <a:picLocks noChangeAspect="1"/>
          </p:cNvPicPr>
          <p:nvPr/>
        </p:nvPicPr>
        <p:blipFill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36788" y="2946833"/>
            <a:ext cx="372032" cy="372032"/>
          </a:xfrm>
          <a:prstGeom prst="rect">
            <a:avLst/>
          </a:prstGeom>
        </p:spPr>
      </p:pic>
      <p:sp>
        <p:nvSpPr>
          <p:cNvPr id="26" name="Alt Başlık 2"/>
          <p:cNvSpPr txBox="1">
            <a:spLocks/>
          </p:cNvSpPr>
          <p:nvPr/>
        </p:nvSpPr>
        <p:spPr>
          <a:xfrm>
            <a:off x="3683374" y="2696283"/>
            <a:ext cx="1657049" cy="9160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4800" dirty="0" smtClean="0"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tr-T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7" name="Alt Başlık 2"/>
          <p:cNvSpPr txBox="1">
            <a:spLocks/>
          </p:cNvSpPr>
          <p:nvPr/>
        </p:nvSpPr>
        <p:spPr>
          <a:xfrm>
            <a:off x="4863732" y="2808373"/>
            <a:ext cx="735888" cy="6191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60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tr-TR" sz="6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52177" y="2968278"/>
            <a:ext cx="372032" cy="372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195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  <p:bldP spid="14" grpId="0"/>
      <p:bldP spid="15" grpId="0"/>
      <p:bldP spid="16" grpId="0"/>
      <p:bldP spid="17" grpId="0"/>
      <p:bldP spid="21" grpId="0"/>
      <p:bldP spid="26" grpId="0"/>
      <p:bldP spid="2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916545" y="292881"/>
            <a:ext cx="8358910" cy="533400"/>
          </a:xfrm>
        </p:spPr>
        <p:txBody>
          <a:bodyPr>
            <a:normAutofit/>
          </a:bodyPr>
          <a:lstStyle/>
          <a:p>
            <a:r>
              <a:rPr lang="tr-TR" sz="3200" b="1" dirty="0" err="1" smtClean="0">
                <a:solidFill>
                  <a:srgbClr val="B850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Future</a:t>
            </a:r>
            <a:r>
              <a:rPr lang="tr-TR" sz="3200" b="1" dirty="0" smtClean="0">
                <a:solidFill>
                  <a:srgbClr val="B850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Tense</a:t>
            </a:r>
            <a:endParaRPr lang="tr-TR" sz="3200" b="1" dirty="0">
              <a:solidFill>
                <a:srgbClr val="B8506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519734" y="2460549"/>
            <a:ext cx="1216443" cy="2623869"/>
          </a:xfrm>
        </p:spPr>
        <p:txBody>
          <a:bodyPr>
            <a:noAutofit/>
          </a:bodyPr>
          <a:lstStyle/>
          <a:p>
            <a:r>
              <a:rPr lang="tr-TR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</a:p>
          <a:p>
            <a:r>
              <a:rPr lang="tr-TR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YOU </a:t>
            </a:r>
          </a:p>
          <a:p>
            <a:r>
              <a:rPr lang="tr-TR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WE</a:t>
            </a:r>
          </a:p>
          <a:p>
            <a:r>
              <a:rPr lang="tr-TR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THEY</a:t>
            </a:r>
          </a:p>
          <a:p>
            <a:r>
              <a:rPr lang="tr-TR" sz="2000" b="1" dirty="0">
                <a:latin typeface="Calibri" panose="020F0502020204030204" pitchFamily="34" charset="0"/>
                <a:cs typeface="Calibri" panose="020F0502020204030204" pitchFamily="34" charset="0"/>
              </a:rPr>
              <a:t>HE</a:t>
            </a:r>
          </a:p>
          <a:p>
            <a:r>
              <a:rPr lang="tr-TR" sz="2000" b="1" dirty="0">
                <a:latin typeface="Calibri" panose="020F0502020204030204" pitchFamily="34" charset="0"/>
                <a:cs typeface="Calibri" panose="020F0502020204030204" pitchFamily="34" charset="0"/>
              </a:rPr>
              <a:t>SHE</a:t>
            </a:r>
          </a:p>
          <a:p>
            <a:r>
              <a:rPr lang="tr-TR" sz="2000" b="1" dirty="0">
                <a:latin typeface="Calibri" panose="020F0502020204030204" pitchFamily="34" charset="0"/>
                <a:cs typeface="Calibri" panose="020F0502020204030204" pitchFamily="34" charset="0"/>
              </a:rPr>
              <a:t>IT</a:t>
            </a:r>
          </a:p>
          <a:p>
            <a:endParaRPr lang="tr-TR" sz="20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tr-TR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Alt Başlık 2"/>
          <p:cNvSpPr txBox="1">
            <a:spLocks/>
          </p:cNvSpPr>
          <p:nvPr/>
        </p:nvSpPr>
        <p:spPr>
          <a:xfrm>
            <a:off x="2033694" y="3418357"/>
            <a:ext cx="2579631" cy="58320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4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will</a:t>
            </a:r>
            <a:r>
              <a:rPr lang="tr-TR" sz="4000" dirty="0" smtClean="0">
                <a:latin typeface="Calibri" panose="020F0502020204030204" pitchFamily="34" charset="0"/>
                <a:cs typeface="Calibri" panose="020F0502020204030204" pitchFamily="34" charset="0"/>
              </a:rPr>
              <a:t> +V</a:t>
            </a:r>
            <a:r>
              <a:rPr lang="tr-TR" dirty="0" smtClean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7" name="Alt Başlık 2"/>
          <p:cNvSpPr txBox="1">
            <a:spLocks/>
          </p:cNvSpPr>
          <p:nvPr/>
        </p:nvSpPr>
        <p:spPr>
          <a:xfrm>
            <a:off x="5379841" y="3356189"/>
            <a:ext cx="2647185" cy="8447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4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won’t</a:t>
            </a:r>
            <a:r>
              <a:rPr lang="tr-TR" sz="4000" dirty="0" smtClean="0">
                <a:latin typeface="Calibri" panose="020F0502020204030204" pitchFamily="34" charset="0"/>
                <a:cs typeface="Calibri" panose="020F0502020204030204" pitchFamily="34" charset="0"/>
              </a:rPr>
              <a:t> + V</a:t>
            </a:r>
            <a:r>
              <a:rPr lang="tr-TR" dirty="0" smtClean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tr-T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Alt Başlık 2"/>
          <p:cNvSpPr txBox="1">
            <a:spLocks/>
          </p:cNvSpPr>
          <p:nvPr/>
        </p:nvSpPr>
        <p:spPr>
          <a:xfrm>
            <a:off x="8731623" y="3452611"/>
            <a:ext cx="699871" cy="3667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20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Will</a:t>
            </a:r>
            <a:r>
              <a:rPr lang="tr-TR" sz="1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</a:p>
        </p:txBody>
      </p:sp>
      <p:sp>
        <p:nvSpPr>
          <p:cNvPr id="10" name="Alt Başlık 2"/>
          <p:cNvSpPr txBox="1">
            <a:spLocks/>
          </p:cNvSpPr>
          <p:nvPr/>
        </p:nvSpPr>
        <p:spPr>
          <a:xfrm>
            <a:off x="9640844" y="2495380"/>
            <a:ext cx="871633" cy="23794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1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</a:p>
          <a:p>
            <a:r>
              <a:rPr lang="tr-TR" sz="1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YOU </a:t>
            </a:r>
          </a:p>
          <a:p>
            <a:r>
              <a:rPr lang="tr-TR" sz="1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WE</a:t>
            </a:r>
          </a:p>
          <a:p>
            <a:r>
              <a:rPr lang="tr-TR" sz="1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THEY</a:t>
            </a:r>
          </a:p>
          <a:p>
            <a:r>
              <a:rPr lang="tr-TR" sz="1800" b="1" dirty="0">
                <a:latin typeface="Calibri" panose="020F0502020204030204" pitchFamily="34" charset="0"/>
                <a:cs typeface="Calibri" panose="020F0502020204030204" pitchFamily="34" charset="0"/>
              </a:rPr>
              <a:t>HE</a:t>
            </a:r>
          </a:p>
          <a:p>
            <a:r>
              <a:rPr lang="tr-TR" sz="1800" b="1" dirty="0">
                <a:latin typeface="Calibri" panose="020F0502020204030204" pitchFamily="34" charset="0"/>
                <a:cs typeface="Calibri" panose="020F0502020204030204" pitchFamily="34" charset="0"/>
              </a:rPr>
              <a:t>SHE</a:t>
            </a:r>
          </a:p>
          <a:p>
            <a:r>
              <a:rPr lang="tr-TR" sz="1800" b="1" dirty="0">
                <a:latin typeface="Calibri" panose="020F0502020204030204" pitchFamily="34" charset="0"/>
                <a:cs typeface="Calibri" panose="020F0502020204030204" pitchFamily="34" charset="0"/>
              </a:rPr>
              <a:t>IT</a:t>
            </a:r>
          </a:p>
          <a:p>
            <a:endParaRPr lang="tr-TR" sz="18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tr-TR" sz="1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Alt Başlık 2"/>
          <p:cNvSpPr txBox="1">
            <a:spLocks/>
          </p:cNvSpPr>
          <p:nvPr/>
        </p:nvSpPr>
        <p:spPr>
          <a:xfrm>
            <a:off x="10614881" y="3458959"/>
            <a:ext cx="858177" cy="35837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tr-TR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tr-TR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7" name="Düz Bağlayıcı 16"/>
          <p:cNvCxnSpPr/>
          <p:nvPr/>
        </p:nvCxnSpPr>
        <p:spPr>
          <a:xfrm>
            <a:off x="1718471" y="1424283"/>
            <a:ext cx="23014" cy="4791075"/>
          </a:xfrm>
          <a:prstGeom prst="line">
            <a:avLst/>
          </a:prstGeom>
          <a:ln w="19050">
            <a:solidFill>
              <a:srgbClr val="A44259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3" name="Resim 22"/>
          <p:cNvPicPr>
            <a:picLocks noChangeAspect="1"/>
          </p:cNvPicPr>
          <p:nvPr/>
        </p:nvPicPr>
        <p:blipFill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76790" y="3431651"/>
            <a:ext cx="372032" cy="372032"/>
          </a:xfrm>
          <a:prstGeom prst="rect">
            <a:avLst/>
          </a:prstGeom>
        </p:spPr>
      </p:pic>
      <p:pic>
        <p:nvPicPr>
          <p:cNvPr id="24" name="Resim 23"/>
          <p:cNvPicPr>
            <a:picLocks noChangeAspect="1"/>
          </p:cNvPicPr>
          <p:nvPr/>
        </p:nvPicPr>
        <p:blipFill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24924" y="3431651"/>
            <a:ext cx="372032" cy="372032"/>
          </a:xfrm>
          <a:prstGeom prst="rect">
            <a:avLst/>
          </a:prstGeom>
        </p:spPr>
      </p:pic>
      <p:sp>
        <p:nvSpPr>
          <p:cNvPr id="25" name="Alt Başlık 2"/>
          <p:cNvSpPr txBox="1">
            <a:spLocks/>
          </p:cNvSpPr>
          <p:nvPr/>
        </p:nvSpPr>
        <p:spPr>
          <a:xfrm>
            <a:off x="1884305" y="4205675"/>
            <a:ext cx="2885370" cy="4329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20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</a:t>
            </a:r>
            <a:r>
              <a:rPr lang="tr-TR" sz="20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I </a:t>
            </a:r>
            <a:r>
              <a:rPr lang="tr-TR" sz="20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will</a:t>
            </a:r>
            <a:r>
              <a:rPr lang="tr-TR" sz="20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help</a:t>
            </a:r>
            <a:r>
              <a:rPr lang="tr-TR" sz="20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</a:t>
            </a:r>
            <a:r>
              <a:rPr lang="tr-TR" sz="20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26" name="Resim 25"/>
          <p:cNvPicPr>
            <a:picLocks noChangeAspect="1"/>
          </p:cNvPicPr>
          <p:nvPr/>
        </p:nvPicPr>
        <p:blipFill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30809" y="3523945"/>
            <a:ext cx="372032" cy="372032"/>
          </a:xfrm>
          <a:prstGeom prst="rect">
            <a:avLst/>
          </a:prstGeom>
        </p:spPr>
      </p:pic>
      <p:sp>
        <p:nvSpPr>
          <p:cNvPr id="28" name="Alt Başlık 2"/>
          <p:cNvSpPr txBox="1">
            <a:spLocks/>
          </p:cNvSpPr>
          <p:nvPr/>
        </p:nvSpPr>
        <p:spPr>
          <a:xfrm>
            <a:off x="5151035" y="4200947"/>
            <a:ext cx="3221737" cy="4329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20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</a:t>
            </a:r>
            <a:r>
              <a:rPr lang="tr-TR" sz="20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He </a:t>
            </a:r>
            <a:r>
              <a:rPr lang="tr-TR" sz="20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won’t</a:t>
            </a:r>
            <a:r>
              <a:rPr lang="tr-TR" sz="20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pass</a:t>
            </a:r>
            <a:r>
              <a:rPr lang="tr-TR" sz="20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tr-TR" sz="20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</a:t>
            </a:r>
            <a:r>
              <a:rPr lang="tr-TR" sz="20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33" name="Alt Başlık 2"/>
          <p:cNvSpPr txBox="1">
            <a:spLocks/>
          </p:cNvSpPr>
          <p:nvPr/>
        </p:nvSpPr>
        <p:spPr>
          <a:xfrm>
            <a:off x="8556754" y="5084418"/>
            <a:ext cx="3229029" cy="4329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20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</a:t>
            </a:r>
            <a:r>
              <a:rPr lang="tr-TR" sz="20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tr-TR" sz="20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Will</a:t>
            </a:r>
            <a:r>
              <a:rPr lang="tr-TR" sz="20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</a:t>
            </a:r>
            <a:r>
              <a:rPr lang="tr-TR" sz="20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</a:t>
            </a:r>
            <a:r>
              <a:rPr lang="tr-TR" sz="20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home</a:t>
            </a:r>
            <a:r>
              <a:rPr lang="tr-TR" sz="20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?</a:t>
            </a:r>
          </a:p>
        </p:txBody>
      </p:sp>
      <p:pic>
        <p:nvPicPr>
          <p:cNvPr id="15" name="Resim 14"/>
          <p:cNvPicPr>
            <a:picLocks noChangeAspect="1"/>
          </p:cNvPicPr>
          <p:nvPr/>
        </p:nvPicPr>
        <p:blipFill>
          <a:blip r:embed="rId5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2605" y="821023"/>
            <a:ext cx="541811" cy="541811"/>
          </a:xfrm>
          <a:prstGeom prst="rect">
            <a:avLst/>
          </a:prstGeom>
        </p:spPr>
      </p:pic>
      <p:pic>
        <p:nvPicPr>
          <p:cNvPr id="18" name="Resim 17"/>
          <p:cNvPicPr>
            <a:picLocks noChangeAspect="1"/>
          </p:cNvPicPr>
          <p:nvPr/>
        </p:nvPicPr>
        <p:blipFill>
          <a:blip r:embed="rId6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1933" y="874880"/>
            <a:ext cx="463002" cy="463002"/>
          </a:xfrm>
          <a:prstGeom prst="rect">
            <a:avLst/>
          </a:prstGeom>
        </p:spPr>
      </p:pic>
      <p:pic>
        <p:nvPicPr>
          <p:cNvPr id="19" name="Resim 18"/>
          <p:cNvPicPr>
            <a:picLocks noChangeAspect="1"/>
          </p:cNvPicPr>
          <p:nvPr/>
        </p:nvPicPr>
        <p:blipFill>
          <a:blip r:embed="rId7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2531" y="830234"/>
            <a:ext cx="319356" cy="482977"/>
          </a:xfrm>
          <a:prstGeom prst="rect">
            <a:avLst/>
          </a:prstGeom>
        </p:spPr>
      </p:pic>
      <p:cxnSp>
        <p:nvCxnSpPr>
          <p:cNvPr id="35" name="Düz Bağlayıcı 34"/>
          <p:cNvCxnSpPr/>
          <p:nvPr/>
        </p:nvCxnSpPr>
        <p:spPr>
          <a:xfrm flipV="1">
            <a:off x="1718471" y="1362834"/>
            <a:ext cx="9977255" cy="61448"/>
          </a:xfrm>
          <a:prstGeom prst="line">
            <a:avLst/>
          </a:prstGeom>
          <a:ln w="28575">
            <a:solidFill>
              <a:srgbClr val="A44259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8" name="Düz Bağlayıcı 37"/>
          <p:cNvCxnSpPr/>
          <p:nvPr/>
        </p:nvCxnSpPr>
        <p:spPr>
          <a:xfrm>
            <a:off x="8496501" y="1377629"/>
            <a:ext cx="29631" cy="4760351"/>
          </a:xfrm>
          <a:prstGeom prst="line">
            <a:avLst/>
          </a:prstGeom>
          <a:ln w="19050">
            <a:solidFill>
              <a:srgbClr val="A44259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9" name="Düz Bağlayıcı 38"/>
          <p:cNvCxnSpPr/>
          <p:nvPr/>
        </p:nvCxnSpPr>
        <p:spPr>
          <a:xfrm>
            <a:off x="4975166" y="1395165"/>
            <a:ext cx="29631" cy="4760351"/>
          </a:xfrm>
          <a:prstGeom prst="line">
            <a:avLst/>
          </a:prstGeom>
          <a:ln w="19050">
            <a:solidFill>
              <a:srgbClr val="A44259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2" name="Resim 21"/>
          <p:cNvPicPr>
            <a:picLocks noChangeAspect="1"/>
          </p:cNvPicPr>
          <p:nvPr/>
        </p:nvPicPr>
        <p:blipFill>
          <a:blip r:embed="rId7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3380" y="3320706"/>
            <a:ext cx="319356" cy="482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332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 txBox="1">
            <a:spLocks/>
          </p:cNvSpPr>
          <p:nvPr/>
        </p:nvSpPr>
        <p:spPr>
          <a:xfrm>
            <a:off x="4033015" y="983002"/>
            <a:ext cx="4125971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800" dirty="0" smtClean="0">
                <a:solidFill>
                  <a:srgbClr val="B248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(Zaman İfadeleri)</a:t>
            </a:r>
            <a:endParaRPr lang="tr-TR" sz="2800" dirty="0">
              <a:solidFill>
                <a:srgbClr val="B2486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Unvan 1"/>
          <p:cNvSpPr txBox="1">
            <a:spLocks/>
          </p:cNvSpPr>
          <p:nvPr/>
        </p:nvSpPr>
        <p:spPr>
          <a:xfrm>
            <a:off x="3208882" y="465679"/>
            <a:ext cx="5774237" cy="711184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4000" b="1" dirty="0" smtClean="0">
                <a:solidFill>
                  <a:srgbClr val="9B3F5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Time </a:t>
            </a:r>
            <a:r>
              <a:rPr lang="tr-TR" sz="4000" b="1" dirty="0" err="1" smtClean="0">
                <a:solidFill>
                  <a:srgbClr val="9B3F5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Expressions</a:t>
            </a:r>
            <a:endParaRPr lang="tr-TR" sz="4000" b="1" dirty="0" smtClean="0">
              <a:solidFill>
                <a:srgbClr val="9B3F5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Unvan 1"/>
          <p:cNvSpPr txBox="1">
            <a:spLocks/>
          </p:cNvSpPr>
          <p:nvPr/>
        </p:nvSpPr>
        <p:spPr>
          <a:xfrm>
            <a:off x="1436266" y="1721008"/>
            <a:ext cx="2043684" cy="611126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50000"/>
              </a:lnSpc>
            </a:pPr>
            <a:r>
              <a:rPr lang="tr-TR" sz="2800" dirty="0" err="1" smtClean="0">
                <a:solidFill>
                  <a:srgbClr val="B248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Tomorrow</a:t>
            </a:r>
            <a:endParaRPr lang="tr-TR" sz="2800" dirty="0" smtClean="0">
              <a:solidFill>
                <a:srgbClr val="B2486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Unvan 1"/>
          <p:cNvSpPr txBox="1">
            <a:spLocks/>
          </p:cNvSpPr>
          <p:nvPr/>
        </p:nvSpPr>
        <p:spPr>
          <a:xfrm>
            <a:off x="3132547" y="1840369"/>
            <a:ext cx="1212372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(Yarın)</a:t>
            </a:r>
          </a:p>
        </p:txBody>
      </p:sp>
      <p:sp>
        <p:nvSpPr>
          <p:cNvPr id="6" name="Unvan 1"/>
          <p:cNvSpPr txBox="1">
            <a:spLocks/>
          </p:cNvSpPr>
          <p:nvPr/>
        </p:nvSpPr>
        <p:spPr>
          <a:xfrm>
            <a:off x="6543723" y="2736072"/>
            <a:ext cx="4200293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tr-TR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Jack</a:t>
            </a:r>
            <a:r>
              <a:rPr lang="tr-TR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yarın </a:t>
            </a:r>
            <a:r>
              <a:rPr lang="tr-TR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Paris’e uçacak.)</a:t>
            </a:r>
          </a:p>
        </p:txBody>
      </p:sp>
      <p:sp>
        <p:nvSpPr>
          <p:cNvPr id="9" name="Unvan 1"/>
          <p:cNvSpPr txBox="1">
            <a:spLocks/>
          </p:cNvSpPr>
          <p:nvPr/>
        </p:nvSpPr>
        <p:spPr>
          <a:xfrm>
            <a:off x="6458276" y="2303909"/>
            <a:ext cx="5247949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000" dirty="0" err="1" smtClean="0">
                <a:solidFill>
                  <a:srgbClr val="B248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</a:t>
            </a:r>
            <a:r>
              <a:rPr lang="tr-TR" sz="2000" dirty="0" smtClean="0">
                <a:solidFill>
                  <a:srgbClr val="B248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tr-TR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Jack</a:t>
            </a:r>
            <a:r>
              <a:rPr lang="tr-T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will</a:t>
            </a:r>
            <a:r>
              <a:rPr lang="tr-T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fly</a:t>
            </a:r>
            <a:r>
              <a:rPr lang="tr-T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tr-T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Paris </a:t>
            </a:r>
            <a:r>
              <a:rPr lang="tr-TR" sz="20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tomorrow</a:t>
            </a:r>
            <a:r>
              <a:rPr lang="en-US" sz="20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20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Unvan 1"/>
          <p:cNvSpPr txBox="1">
            <a:spLocks/>
          </p:cNvSpPr>
          <p:nvPr/>
        </p:nvSpPr>
        <p:spPr>
          <a:xfrm>
            <a:off x="6543723" y="3888185"/>
            <a:ext cx="4200293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(Onlar </a:t>
            </a:r>
            <a:r>
              <a:rPr lang="tr-TR" sz="20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iki gün sonra </a:t>
            </a:r>
            <a:r>
              <a:rPr lang="tr-TR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dönecekler.)</a:t>
            </a:r>
          </a:p>
        </p:txBody>
      </p:sp>
      <p:sp>
        <p:nvSpPr>
          <p:cNvPr id="14" name="Unvan 1"/>
          <p:cNvSpPr txBox="1">
            <a:spLocks/>
          </p:cNvSpPr>
          <p:nvPr/>
        </p:nvSpPr>
        <p:spPr>
          <a:xfrm>
            <a:off x="6458276" y="3456022"/>
            <a:ext cx="5064599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000" dirty="0" err="1" smtClean="0">
                <a:solidFill>
                  <a:srgbClr val="B248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</a:t>
            </a:r>
            <a:r>
              <a:rPr lang="tr-TR" sz="2000" dirty="0" smtClean="0">
                <a:solidFill>
                  <a:srgbClr val="B248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tr-TR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They</a:t>
            </a:r>
            <a:r>
              <a:rPr lang="tr-T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will</a:t>
            </a:r>
            <a:r>
              <a:rPr lang="tr-T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come</a:t>
            </a:r>
            <a:r>
              <a:rPr lang="tr-T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back</a:t>
            </a:r>
            <a:r>
              <a:rPr lang="tr-T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two</a:t>
            </a:r>
            <a:r>
              <a:rPr lang="tr-TR" sz="20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days</a:t>
            </a:r>
            <a:r>
              <a:rPr lang="tr-TR" sz="20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later</a:t>
            </a:r>
            <a:r>
              <a:rPr lang="en-US" sz="20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20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Unvan 1"/>
          <p:cNvSpPr txBox="1">
            <a:spLocks/>
          </p:cNvSpPr>
          <p:nvPr/>
        </p:nvSpPr>
        <p:spPr>
          <a:xfrm>
            <a:off x="6543722" y="5040298"/>
            <a:ext cx="5543503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tr-TR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Lina</a:t>
            </a:r>
            <a:r>
              <a:rPr lang="tr-TR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gelecek sene</a:t>
            </a:r>
            <a:r>
              <a:rPr lang="tr-TR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üniversiteden mezun olacak.)</a:t>
            </a:r>
          </a:p>
        </p:txBody>
      </p:sp>
      <p:sp>
        <p:nvSpPr>
          <p:cNvPr id="16" name="Unvan 1"/>
          <p:cNvSpPr txBox="1">
            <a:spLocks/>
          </p:cNvSpPr>
          <p:nvPr/>
        </p:nvSpPr>
        <p:spPr>
          <a:xfrm>
            <a:off x="6458276" y="4608135"/>
            <a:ext cx="5362249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000" dirty="0" err="1" smtClean="0">
                <a:solidFill>
                  <a:srgbClr val="B248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</a:t>
            </a:r>
            <a:r>
              <a:rPr lang="tr-TR" sz="2000" dirty="0" smtClean="0">
                <a:solidFill>
                  <a:srgbClr val="B248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tr-TR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Lina</a:t>
            </a:r>
            <a:r>
              <a:rPr lang="tr-T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will</a:t>
            </a:r>
            <a:r>
              <a:rPr lang="tr-TR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graduate</a:t>
            </a:r>
            <a:r>
              <a:rPr lang="tr-TR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from</a:t>
            </a:r>
            <a:r>
              <a:rPr lang="tr-T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University</a:t>
            </a:r>
            <a:r>
              <a:rPr lang="tr-T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next</a:t>
            </a:r>
            <a:r>
              <a:rPr lang="tr-TR" sz="20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year</a:t>
            </a:r>
            <a:r>
              <a:rPr lang="en-US" sz="20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20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Unvan 1"/>
          <p:cNvSpPr txBox="1">
            <a:spLocks/>
          </p:cNvSpPr>
          <p:nvPr/>
        </p:nvSpPr>
        <p:spPr>
          <a:xfrm>
            <a:off x="1494637" y="2411954"/>
            <a:ext cx="1105125" cy="611126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50000"/>
              </a:lnSpc>
            </a:pPr>
            <a:r>
              <a:rPr lang="tr-TR" sz="2800" dirty="0" err="1" smtClean="0">
                <a:solidFill>
                  <a:srgbClr val="B248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Later</a:t>
            </a:r>
            <a:endParaRPr lang="tr-TR" sz="2800" dirty="0" smtClean="0">
              <a:solidFill>
                <a:srgbClr val="B2486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Unvan 1"/>
          <p:cNvSpPr txBox="1">
            <a:spLocks/>
          </p:cNvSpPr>
          <p:nvPr/>
        </p:nvSpPr>
        <p:spPr>
          <a:xfrm>
            <a:off x="2298976" y="2536886"/>
            <a:ext cx="1239327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(Sonra)</a:t>
            </a:r>
          </a:p>
        </p:txBody>
      </p:sp>
      <p:sp>
        <p:nvSpPr>
          <p:cNvPr id="26" name="Unvan 1"/>
          <p:cNvSpPr txBox="1">
            <a:spLocks/>
          </p:cNvSpPr>
          <p:nvPr/>
        </p:nvSpPr>
        <p:spPr>
          <a:xfrm>
            <a:off x="1436266" y="3027562"/>
            <a:ext cx="2234627" cy="423246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50000"/>
              </a:lnSpc>
            </a:pPr>
            <a:r>
              <a:rPr lang="tr-TR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Two</a:t>
            </a:r>
            <a:r>
              <a:rPr lang="tr-TR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days</a:t>
            </a:r>
            <a:r>
              <a:rPr lang="tr-TR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later</a:t>
            </a:r>
            <a:endParaRPr lang="tr-TR" sz="2000" dirty="0" smtClean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Unvan 1"/>
          <p:cNvSpPr txBox="1">
            <a:spLocks/>
          </p:cNvSpPr>
          <p:nvPr/>
        </p:nvSpPr>
        <p:spPr>
          <a:xfrm>
            <a:off x="3128142" y="3031724"/>
            <a:ext cx="2047712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(İki gün </a:t>
            </a:r>
            <a:r>
              <a:rPr lang="tr-TR" sz="1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sonra)</a:t>
            </a:r>
          </a:p>
        </p:txBody>
      </p:sp>
      <p:sp>
        <p:nvSpPr>
          <p:cNvPr id="28" name="Unvan 1"/>
          <p:cNvSpPr txBox="1">
            <a:spLocks/>
          </p:cNvSpPr>
          <p:nvPr/>
        </p:nvSpPr>
        <p:spPr>
          <a:xfrm>
            <a:off x="1436266" y="3490219"/>
            <a:ext cx="2234627" cy="423246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50000"/>
              </a:lnSpc>
            </a:pPr>
            <a:r>
              <a:rPr lang="tr-TR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Two</a:t>
            </a:r>
            <a:r>
              <a:rPr lang="tr-TR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months</a:t>
            </a:r>
            <a:r>
              <a:rPr lang="tr-TR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later</a:t>
            </a:r>
            <a:endParaRPr lang="tr-TR" sz="2000" dirty="0" smtClean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Unvan 1"/>
          <p:cNvSpPr txBox="1">
            <a:spLocks/>
          </p:cNvSpPr>
          <p:nvPr/>
        </p:nvSpPr>
        <p:spPr>
          <a:xfrm>
            <a:off x="1436266" y="3933328"/>
            <a:ext cx="2234627" cy="423246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50000"/>
              </a:lnSpc>
            </a:pPr>
            <a:r>
              <a:rPr lang="tr-TR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Two</a:t>
            </a:r>
            <a:r>
              <a:rPr lang="tr-TR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years</a:t>
            </a:r>
            <a:r>
              <a:rPr lang="tr-TR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later</a:t>
            </a:r>
            <a:endParaRPr lang="tr-TR" sz="2000" dirty="0" smtClean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Sağ Köşeli Ayraç 30"/>
          <p:cNvSpPr/>
          <p:nvPr/>
        </p:nvSpPr>
        <p:spPr>
          <a:xfrm rot="5400000">
            <a:off x="2386857" y="1935077"/>
            <a:ext cx="130872" cy="1915313"/>
          </a:xfrm>
          <a:prstGeom prst="rightBracket">
            <a:avLst/>
          </a:prstGeom>
          <a:ln w="28575">
            <a:solidFill>
              <a:srgbClr val="B248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r-TR" sz="20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Unvan 1"/>
          <p:cNvSpPr txBox="1">
            <a:spLocks/>
          </p:cNvSpPr>
          <p:nvPr/>
        </p:nvSpPr>
        <p:spPr>
          <a:xfrm>
            <a:off x="3409950" y="3521633"/>
            <a:ext cx="1854736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(İki ay </a:t>
            </a:r>
            <a:r>
              <a:rPr lang="tr-TR" sz="1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sonra)</a:t>
            </a:r>
          </a:p>
        </p:txBody>
      </p:sp>
      <p:sp>
        <p:nvSpPr>
          <p:cNvPr id="33" name="Unvan 1"/>
          <p:cNvSpPr txBox="1">
            <a:spLocks/>
          </p:cNvSpPr>
          <p:nvPr/>
        </p:nvSpPr>
        <p:spPr>
          <a:xfrm>
            <a:off x="3208882" y="3964582"/>
            <a:ext cx="1854736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(İki yıl </a:t>
            </a:r>
            <a:r>
              <a:rPr lang="tr-TR" sz="1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sonra)</a:t>
            </a:r>
          </a:p>
        </p:txBody>
      </p:sp>
      <p:sp>
        <p:nvSpPr>
          <p:cNvPr id="34" name="Sağ Köşeli Ayraç 33"/>
          <p:cNvSpPr/>
          <p:nvPr/>
        </p:nvSpPr>
        <p:spPr>
          <a:xfrm rot="5400000">
            <a:off x="2700181" y="914271"/>
            <a:ext cx="127290" cy="2538378"/>
          </a:xfrm>
          <a:prstGeom prst="rightBracket">
            <a:avLst/>
          </a:prstGeom>
          <a:ln w="28575">
            <a:solidFill>
              <a:srgbClr val="B248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r-TR" sz="20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Unvan 1"/>
          <p:cNvSpPr txBox="1">
            <a:spLocks/>
          </p:cNvSpPr>
          <p:nvPr/>
        </p:nvSpPr>
        <p:spPr>
          <a:xfrm>
            <a:off x="1494637" y="4343263"/>
            <a:ext cx="1105125" cy="611126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50000"/>
              </a:lnSpc>
            </a:pPr>
            <a:r>
              <a:rPr lang="tr-TR" sz="2800" dirty="0" err="1" smtClean="0">
                <a:solidFill>
                  <a:srgbClr val="B248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Next</a:t>
            </a:r>
            <a:endParaRPr lang="tr-TR" sz="2800" dirty="0" smtClean="0">
              <a:solidFill>
                <a:srgbClr val="B2486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Unvan 1"/>
          <p:cNvSpPr txBox="1">
            <a:spLocks/>
          </p:cNvSpPr>
          <p:nvPr/>
        </p:nvSpPr>
        <p:spPr>
          <a:xfrm>
            <a:off x="2240623" y="4488436"/>
            <a:ext cx="1297680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(Sonraki)</a:t>
            </a:r>
          </a:p>
        </p:txBody>
      </p:sp>
      <p:sp>
        <p:nvSpPr>
          <p:cNvPr id="37" name="Unvan 1"/>
          <p:cNvSpPr txBox="1">
            <a:spLocks/>
          </p:cNvSpPr>
          <p:nvPr/>
        </p:nvSpPr>
        <p:spPr>
          <a:xfrm>
            <a:off x="1436266" y="4954389"/>
            <a:ext cx="1811180" cy="423246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50000"/>
              </a:lnSpc>
            </a:pPr>
            <a:r>
              <a:rPr lang="tr-TR" sz="20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Next</a:t>
            </a:r>
            <a:r>
              <a:rPr lang="tr-TR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Friday</a:t>
            </a:r>
            <a:endParaRPr lang="tr-TR" sz="2000" dirty="0" smtClean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Unvan 1"/>
          <p:cNvSpPr txBox="1">
            <a:spLocks/>
          </p:cNvSpPr>
          <p:nvPr/>
        </p:nvSpPr>
        <p:spPr>
          <a:xfrm>
            <a:off x="1436266" y="5417046"/>
            <a:ext cx="1811180" cy="423246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50000"/>
              </a:lnSpc>
            </a:pPr>
            <a:r>
              <a:rPr lang="tr-TR" sz="20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Next</a:t>
            </a:r>
            <a:r>
              <a:rPr lang="tr-TR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month</a:t>
            </a:r>
            <a:endParaRPr lang="tr-TR" sz="2000" dirty="0" smtClean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" name="Unvan 1"/>
          <p:cNvSpPr txBox="1">
            <a:spLocks/>
          </p:cNvSpPr>
          <p:nvPr/>
        </p:nvSpPr>
        <p:spPr>
          <a:xfrm>
            <a:off x="1436266" y="5860155"/>
            <a:ext cx="1811180" cy="423246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50000"/>
              </a:lnSpc>
            </a:pPr>
            <a:r>
              <a:rPr lang="tr-TR" sz="20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Next</a:t>
            </a:r>
            <a:r>
              <a:rPr lang="tr-TR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year</a:t>
            </a:r>
            <a:endParaRPr lang="tr-TR" sz="2000" dirty="0" smtClean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Sağ Köşeli Ayraç 39"/>
          <p:cNvSpPr/>
          <p:nvPr/>
        </p:nvSpPr>
        <p:spPr>
          <a:xfrm rot="5400000">
            <a:off x="2461362" y="3791881"/>
            <a:ext cx="110214" cy="2043666"/>
          </a:xfrm>
          <a:prstGeom prst="rightBracket">
            <a:avLst/>
          </a:prstGeom>
          <a:ln w="28575">
            <a:solidFill>
              <a:srgbClr val="B248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r-TR" sz="20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" name="Unvan 1"/>
          <p:cNvSpPr txBox="1">
            <a:spLocks/>
          </p:cNvSpPr>
          <p:nvPr/>
        </p:nvSpPr>
        <p:spPr>
          <a:xfrm>
            <a:off x="2856043" y="5434300"/>
            <a:ext cx="1854736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1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(Gelecek</a:t>
            </a:r>
            <a:r>
              <a:rPr lang="tr-TR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ay)</a:t>
            </a:r>
            <a:endParaRPr lang="tr-TR" sz="1800" dirty="0" smtClean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2" name="Unvan 1"/>
          <p:cNvSpPr txBox="1">
            <a:spLocks/>
          </p:cNvSpPr>
          <p:nvPr/>
        </p:nvSpPr>
        <p:spPr>
          <a:xfrm>
            <a:off x="2599762" y="5896094"/>
            <a:ext cx="1854736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1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(Gelecek</a:t>
            </a:r>
            <a:r>
              <a:rPr lang="tr-TR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sene)</a:t>
            </a:r>
            <a:endParaRPr lang="tr-TR" sz="1800" dirty="0" smtClean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3" name="Unvan 1"/>
          <p:cNvSpPr txBox="1">
            <a:spLocks/>
          </p:cNvSpPr>
          <p:nvPr/>
        </p:nvSpPr>
        <p:spPr>
          <a:xfrm>
            <a:off x="2743525" y="4963941"/>
            <a:ext cx="1854736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1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(Gelecek</a:t>
            </a:r>
            <a:r>
              <a:rPr lang="tr-TR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cuma)</a:t>
            </a:r>
            <a:endParaRPr lang="tr-TR" sz="1800" dirty="0" smtClean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9344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" grpId="0"/>
      <p:bldP spid="13" grpId="0"/>
      <p:bldP spid="14" grpId="0"/>
      <p:bldP spid="15" grpId="0"/>
      <p:bldP spid="16" grpId="0"/>
      <p:bldP spid="19" grpId="0"/>
      <p:bldP spid="27" grpId="0"/>
      <p:bldP spid="32" grpId="0"/>
      <p:bldP spid="33" grpId="0"/>
      <p:bldP spid="36" grpId="0"/>
      <p:bldP spid="41" grpId="0"/>
      <p:bldP spid="42" grpId="0"/>
      <p:bldP spid="4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 txBox="1">
            <a:spLocks/>
          </p:cNvSpPr>
          <p:nvPr/>
        </p:nvSpPr>
        <p:spPr>
          <a:xfrm>
            <a:off x="1270672" y="1670044"/>
            <a:ext cx="9650656" cy="286210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8800" b="1" dirty="0" smtClean="0">
                <a:solidFill>
                  <a:srgbClr val="7409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Basic </a:t>
            </a:r>
            <a:r>
              <a:rPr lang="tr-TR" sz="8800" b="1" dirty="0" err="1" smtClean="0">
                <a:solidFill>
                  <a:srgbClr val="7409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Expressions</a:t>
            </a:r>
            <a:r>
              <a:rPr lang="tr-TR" sz="8800" b="1" dirty="0" smtClean="0">
                <a:solidFill>
                  <a:srgbClr val="7409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8800" b="1" dirty="0" err="1" smtClean="0">
                <a:solidFill>
                  <a:srgbClr val="7409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about</a:t>
            </a:r>
            <a:r>
              <a:rPr lang="tr-TR" sz="8800" b="1" dirty="0" smtClean="0">
                <a:solidFill>
                  <a:srgbClr val="7409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8800" b="1" dirty="0" err="1" smtClean="0">
                <a:solidFill>
                  <a:srgbClr val="7409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Future</a:t>
            </a:r>
            <a:endParaRPr lang="tr-TR" sz="7200" b="1" dirty="0">
              <a:solidFill>
                <a:srgbClr val="74093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Unvan 1"/>
          <p:cNvSpPr txBox="1">
            <a:spLocks/>
          </p:cNvSpPr>
          <p:nvPr/>
        </p:nvSpPr>
        <p:spPr>
          <a:xfrm>
            <a:off x="2653553" y="4028712"/>
            <a:ext cx="6884894" cy="1006881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3200" dirty="0">
                <a:solidFill>
                  <a:srgbClr val="DE7C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(Gelecek Hakkında Temel İfadeler)</a:t>
            </a:r>
          </a:p>
        </p:txBody>
      </p:sp>
    </p:spTree>
    <p:extLst>
      <p:ext uri="{BB962C8B-B14F-4D97-AF65-F5344CB8AC3E}">
        <p14:creationId xmlns:p14="http://schemas.microsoft.com/office/powerpoint/2010/main" val="1774070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 txBox="1">
            <a:spLocks/>
          </p:cNvSpPr>
          <p:nvPr/>
        </p:nvSpPr>
        <p:spPr>
          <a:xfrm>
            <a:off x="1122200" y="1416189"/>
            <a:ext cx="4871656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800" dirty="0" smtClean="0">
                <a:solidFill>
                  <a:srgbClr val="B248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</a:t>
            </a:r>
            <a:r>
              <a:rPr lang="tr-TR" sz="2800" dirty="0" err="1" smtClean="0">
                <a:solidFill>
                  <a:srgbClr val="B248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hope</a:t>
            </a:r>
            <a:r>
              <a:rPr lang="tr-TR" sz="2800" dirty="0" smtClean="0">
                <a:solidFill>
                  <a:srgbClr val="B248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 </a:t>
            </a:r>
            <a:r>
              <a:rPr lang="tr-TR" sz="2800" dirty="0" err="1" smtClean="0">
                <a:solidFill>
                  <a:srgbClr val="B248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will</a:t>
            </a:r>
            <a:r>
              <a:rPr lang="tr-TR" sz="2800" dirty="0" smtClean="0">
                <a:solidFill>
                  <a:srgbClr val="B248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rgbClr val="B248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pass</a:t>
            </a:r>
            <a:r>
              <a:rPr lang="tr-TR" sz="2800" dirty="0" smtClean="0">
                <a:solidFill>
                  <a:srgbClr val="B248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rgbClr val="B248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tr-TR" sz="2800" dirty="0" smtClean="0">
                <a:solidFill>
                  <a:srgbClr val="B248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rgbClr val="B248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</a:t>
            </a:r>
            <a:r>
              <a:rPr lang="tr-TR" sz="2800" dirty="0" smtClean="0">
                <a:solidFill>
                  <a:srgbClr val="B248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tr-TR" sz="2800" dirty="0">
              <a:solidFill>
                <a:srgbClr val="B2486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Unvan 1"/>
          <p:cNvSpPr txBox="1">
            <a:spLocks/>
          </p:cNvSpPr>
          <p:nvPr/>
        </p:nvSpPr>
        <p:spPr>
          <a:xfrm>
            <a:off x="1174391" y="590750"/>
            <a:ext cx="2560359" cy="604152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3200" b="1" dirty="0" smtClean="0">
                <a:solidFill>
                  <a:srgbClr val="79155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</a:t>
            </a:r>
            <a:r>
              <a:rPr lang="tr-TR" sz="3200" b="1" dirty="0" err="1" smtClean="0">
                <a:solidFill>
                  <a:srgbClr val="79155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hope</a:t>
            </a:r>
            <a:r>
              <a:rPr lang="tr-TR" sz="3200" b="1" dirty="0" smtClean="0">
                <a:solidFill>
                  <a:srgbClr val="79155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… </a:t>
            </a:r>
          </a:p>
        </p:txBody>
      </p:sp>
      <p:sp>
        <p:nvSpPr>
          <p:cNvPr id="4" name="Unvan 1"/>
          <p:cNvSpPr txBox="1">
            <a:spLocks/>
          </p:cNvSpPr>
          <p:nvPr/>
        </p:nvSpPr>
        <p:spPr>
          <a:xfrm>
            <a:off x="5789538" y="1416188"/>
            <a:ext cx="6111530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(Umuyorum ki sınavı geçeceğim.)</a:t>
            </a:r>
            <a:endParaRPr lang="tr-TR" sz="24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5" name="Düz Bağlayıcı 4"/>
          <p:cNvCxnSpPr/>
          <p:nvPr/>
        </p:nvCxnSpPr>
        <p:spPr>
          <a:xfrm flipV="1">
            <a:off x="1174391" y="1175852"/>
            <a:ext cx="5017863" cy="19050"/>
          </a:xfrm>
          <a:prstGeom prst="line">
            <a:avLst/>
          </a:prstGeom>
          <a:ln w="19050">
            <a:solidFill>
              <a:srgbClr val="7915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Unvan 1"/>
          <p:cNvSpPr txBox="1">
            <a:spLocks/>
          </p:cNvSpPr>
          <p:nvPr/>
        </p:nvSpPr>
        <p:spPr>
          <a:xfrm>
            <a:off x="3151706" y="590750"/>
            <a:ext cx="3182809" cy="604152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800" b="1" dirty="0" smtClean="0">
                <a:solidFill>
                  <a:srgbClr val="CC3C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(Umuyorum ki …)</a:t>
            </a:r>
          </a:p>
        </p:txBody>
      </p:sp>
      <p:sp>
        <p:nvSpPr>
          <p:cNvPr id="45" name="Unvan 1"/>
          <p:cNvSpPr txBox="1">
            <a:spLocks/>
          </p:cNvSpPr>
          <p:nvPr/>
        </p:nvSpPr>
        <p:spPr>
          <a:xfrm>
            <a:off x="1174391" y="2752917"/>
            <a:ext cx="4871656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800" dirty="0" smtClean="0">
                <a:solidFill>
                  <a:srgbClr val="B248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</a:t>
            </a:r>
            <a:r>
              <a:rPr lang="tr-TR" sz="2800" dirty="0" err="1" smtClean="0">
                <a:solidFill>
                  <a:srgbClr val="B248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think</a:t>
            </a:r>
            <a:r>
              <a:rPr lang="tr-TR" sz="2800" dirty="0" smtClean="0">
                <a:solidFill>
                  <a:srgbClr val="B248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 </a:t>
            </a:r>
            <a:r>
              <a:rPr lang="tr-TR" sz="2800" dirty="0" err="1" smtClean="0">
                <a:solidFill>
                  <a:srgbClr val="B248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will</a:t>
            </a:r>
            <a:r>
              <a:rPr lang="tr-TR" sz="2800" dirty="0" smtClean="0">
                <a:solidFill>
                  <a:srgbClr val="B248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rgbClr val="B248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leave</a:t>
            </a:r>
            <a:r>
              <a:rPr lang="tr-TR" sz="2800" dirty="0" smtClean="0">
                <a:solidFill>
                  <a:srgbClr val="B248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rgbClr val="B248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this</a:t>
            </a:r>
            <a:r>
              <a:rPr lang="tr-TR" sz="2800" dirty="0" smtClean="0">
                <a:solidFill>
                  <a:srgbClr val="B248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rgbClr val="B248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city</a:t>
            </a:r>
            <a:r>
              <a:rPr lang="tr-TR" sz="2800" dirty="0" smtClean="0">
                <a:solidFill>
                  <a:srgbClr val="B248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tr-TR" sz="2800" dirty="0">
              <a:solidFill>
                <a:srgbClr val="B2486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" name="Unvan 1"/>
          <p:cNvSpPr txBox="1">
            <a:spLocks/>
          </p:cNvSpPr>
          <p:nvPr/>
        </p:nvSpPr>
        <p:spPr>
          <a:xfrm>
            <a:off x="1226582" y="1927478"/>
            <a:ext cx="2560359" cy="604152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3200" b="1" dirty="0" smtClean="0">
                <a:solidFill>
                  <a:srgbClr val="79155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</a:t>
            </a:r>
            <a:r>
              <a:rPr lang="tr-TR" sz="3200" b="1" dirty="0" err="1" smtClean="0">
                <a:solidFill>
                  <a:srgbClr val="79155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think</a:t>
            </a:r>
            <a:r>
              <a:rPr lang="tr-TR" sz="3200" b="1" dirty="0" smtClean="0">
                <a:solidFill>
                  <a:srgbClr val="79155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… </a:t>
            </a:r>
          </a:p>
        </p:txBody>
      </p:sp>
      <p:sp>
        <p:nvSpPr>
          <p:cNvPr id="47" name="Unvan 1"/>
          <p:cNvSpPr txBox="1">
            <a:spLocks/>
          </p:cNvSpPr>
          <p:nvPr/>
        </p:nvSpPr>
        <p:spPr>
          <a:xfrm>
            <a:off x="5789538" y="2752917"/>
            <a:ext cx="6111530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(Sanırım bu şehri terk edeceğim</a:t>
            </a:r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.)</a:t>
            </a:r>
            <a:endParaRPr lang="tr-TR" sz="24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48" name="Düz Bağlayıcı 47"/>
          <p:cNvCxnSpPr/>
          <p:nvPr/>
        </p:nvCxnSpPr>
        <p:spPr>
          <a:xfrm flipV="1">
            <a:off x="1226582" y="2512580"/>
            <a:ext cx="5017863" cy="19050"/>
          </a:xfrm>
          <a:prstGeom prst="line">
            <a:avLst/>
          </a:prstGeom>
          <a:ln w="19050">
            <a:solidFill>
              <a:srgbClr val="7915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Unvan 1"/>
          <p:cNvSpPr txBox="1">
            <a:spLocks/>
          </p:cNvSpPr>
          <p:nvPr/>
        </p:nvSpPr>
        <p:spPr>
          <a:xfrm>
            <a:off x="3203897" y="1927478"/>
            <a:ext cx="3937442" cy="604152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800" b="1" dirty="0" smtClean="0">
                <a:solidFill>
                  <a:srgbClr val="CC3C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(Bence … / Sanırım …)</a:t>
            </a:r>
          </a:p>
        </p:txBody>
      </p:sp>
      <p:sp>
        <p:nvSpPr>
          <p:cNvPr id="51" name="Unvan 1"/>
          <p:cNvSpPr txBox="1">
            <a:spLocks/>
          </p:cNvSpPr>
          <p:nvPr/>
        </p:nvSpPr>
        <p:spPr>
          <a:xfrm>
            <a:off x="1174390" y="4089645"/>
            <a:ext cx="7131410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800" dirty="0" smtClean="0">
                <a:solidFill>
                  <a:srgbClr val="B248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</a:t>
            </a:r>
            <a:r>
              <a:rPr lang="tr-TR" sz="2800" dirty="0" err="1" smtClean="0">
                <a:solidFill>
                  <a:srgbClr val="B248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guess</a:t>
            </a:r>
            <a:r>
              <a:rPr lang="tr-TR" sz="2800" dirty="0" smtClean="0">
                <a:solidFill>
                  <a:srgbClr val="B248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rgbClr val="B248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</a:t>
            </a:r>
            <a:r>
              <a:rPr lang="tr-TR" sz="2800" dirty="0" smtClean="0">
                <a:solidFill>
                  <a:srgbClr val="B248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rgbClr val="B248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will</a:t>
            </a:r>
            <a:r>
              <a:rPr lang="tr-TR" sz="2800" dirty="0" smtClean="0">
                <a:solidFill>
                  <a:srgbClr val="B248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be </a:t>
            </a:r>
            <a:r>
              <a:rPr lang="tr-TR" sz="2800" dirty="0" err="1" smtClean="0">
                <a:solidFill>
                  <a:srgbClr val="B248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sick</a:t>
            </a:r>
            <a:r>
              <a:rPr lang="tr-TR" sz="2800" dirty="0" smtClean="0">
                <a:solidFill>
                  <a:srgbClr val="B248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tr-TR" sz="2800" dirty="0">
              <a:solidFill>
                <a:srgbClr val="B2486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2" name="Unvan 1"/>
          <p:cNvSpPr txBox="1">
            <a:spLocks/>
          </p:cNvSpPr>
          <p:nvPr/>
        </p:nvSpPr>
        <p:spPr>
          <a:xfrm>
            <a:off x="1226582" y="3264206"/>
            <a:ext cx="2560359" cy="604152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3200" b="1" dirty="0" smtClean="0">
                <a:solidFill>
                  <a:srgbClr val="79155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</a:t>
            </a:r>
            <a:r>
              <a:rPr lang="tr-TR" sz="3200" b="1" dirty="0" err="1" smtClean="0">
                <a:solidFill>
                  <a:srgbClr val="79155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guess</a:t>
            </a:r>
            <a:r>
              <a:rPr lang="tr-TR" sz="3200" b="1" dirty="0" smtClean="0">
                <a:solidFill>
                  <a:srgbClr val="79155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…</a:t>
            </a:r>
          </a:p>
        </p:txBody>
      </p:sp>
      <p:sp>
        <p:nvSpPr>
          <p:cNvPr id="53" name="Unvan 1"/>
          <p:cNvSpPr txBox="1">
            <a:spLocks/>
          </p:cNvSpPr>
          <p:nvPr/>
        </p:nvSpPr>
        <p:spPr>
          <a:xfrm>
            <a:off x="5163483" y="4089642"/>
            <a:ext cx="6111530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(Sanırım hasta olacaksın</a:t>
            </a:r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.)</a:t>
            </a:r>
            <a:endParaRPr lang="tr-TR" sz="24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54" name="Düz Bağlayıcı 53"/>
          <p:cNvCxnSpPr/>
          <p:nvPr/>
        </p:nvCxnSpPr>
        <p:spPr>
          <a:xfrm flipV="1">
            <a:off x="1226582" y="3849308"/>
            <a:ext cx="5017863" cy="19050"/>
          </a:xfrm>
          <a:prstGeom prst="line">
            <a:avLst/>
          </a:prstGeom>
          <a:ln w="19050">
            <a:solidFill>
              <a:srgbClr val="7915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Unvan 1"/>
          <p:cNvSpPr txBox="1">
            <a:spLocks/>
          </p:cNvSpPr>
          <p:nvPr/>
        </p:nvSpPr>
        <p:spPr>
          <a:xfrm>
            <a:off x="3203896" y="3264206"/>
            <a:ext cx="5101903" cy="604152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800" b="1" dirty="0" smtClean="0">
                <a:solidFill>
                  <a:srgbClr val="CC3C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(Tahminimce … / Sanırım … )</a:t>
            </a:r>
          </a:p>
        </p:txBody>
      </p:sp>
      <p:sp>
        <p:nvSpPr>
          <p:cNvPr id="57" name="Unvan 1"/>
          <p:cNvSpPr txBox="1">
            <a:spLocks/>
          </p:cNvSpPr>
          <p:nvPr/>
        </p:nvSpPr>
        <p:spPr>
          <a:xfrm>
            <a:off x="1226582" y="5426372"/>
            <a:ext cx="6445609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B248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suppose </a:t>
            </a:r>
            <a:r>
              <a:rPr lang="en-US" sz="2800" dirty="0" smtClean="0">
                <a:solidFill>
                  <a:srgbClr val="B248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tr-TR" sz="2800" dirty="0" smtClean="0">
                <a:solidFill>
                  <a:srgbClr val="B248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rgbClr val="B248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</a:t>
            </a:r>
            <a:r>
              <a:rPr lang="en-US" sz="2800" dirty="0" err="1" smtClean="0">
                <a:solidFill>
                  <a:srgbClr val="B248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ll</a:t>
            </a:r>
            <a:r>
              <a:rPr lang="en-US" sz="2800" dirty="0" smtClean="0">
                <a:solidFill>
                  <a:srgbClr val="B248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>
                <a:solidFill>
                  <a:srgbClr val="B248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never know.</a:t>
            </a:r>
            <a:endParaRPr lang="tr-TR" sz="2800" dirty="0">
              <a:solidFill>
                <a:srgbClr val="B2486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8" name="Unvan 1"/>
          <p:cNvSpPr txBox="1">
            <a:spLocks/>
          </p:cNvSpPr>
          <p:nvPr/>
        </p:nvSpPr>
        <p:spPr>
          <a:xfrm>
            <a:off x="1278774" y="4600933"/>
            <a:ext cx="2560359" cy="604152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3200" b="1" dirty="0" smtClean="0">
                <a:solidFill>
                  <a:srgbClr val="79155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</a:t>
            </a:r>
            <a:r>
              <a:rPr lang="tr-TR" sz="3200" b="1" dirty="0" err="1" smtClean="0">
                <a:solidFill>
                  <a:srgbClr val="79155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suppose</a:t>
            </a:r>
            <a:r>
              <a:rPr lang="tr-TR" sz="3200" b="1" dirty="0" smtClean="0">
                <a:solidFill>
                  <a:srgbClr val="79155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…</a:t>
            </a:r>
          </a:p>
        </p:txBody>
      </p:sp>
      <p:sp>
        <p:nvSpPr>
          <p:cNvPr id="59" name="Unvan 1"/>
          <p:cNvSpPr txBox="1">
            <a:spLocks/>
          </p:cNvSpPr>
          <p:nvPr/>
        </p:nvSpPr>
        <p:spPr>
          <a:xfrm>
            <a:off x="5841730" y="5426371"/>
            <a:ext cx="6111530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(Sanırım bunu hiçbir zaman bilemeyeceğim.)</a:t>
            </a:r>
          </a:p>
        </p:txBody>
      </p:sp>
      <p:cxnSp>
        <p:nvCxnSpPr>
          <p:cNvPr id="60" name="Düz Bağlayıcı 59"/>
          <p:cNvCxnSpPr/>
          <p:nvPr/>
        </p:nvCxnSpPr>
        <p:spPr>
          <a:xfrm flipV="1">
            <a:off x="1278774" y="5186035"/>
            <a:ext cx="5017863" cy="19050"/>
          </a:xfrm>
          <a:prstGeom prst="line">
            <a:avLst/>
          </a:prstGeom>
          <a:ln w="19050">
            <a:solidFill>
              <a:srgbClr val="7915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Unvan 1"/>
          <p:cNvSpPr txBox="1">
            <a:spLocks/>
          </p:cNvSpPr>
          <p:nvPr/>
        </p:nvSpPr>
        <p:spPr>
          <a:xfrm>
            <a:off x="3484689" y="4600933"/>
            <a:ext cx="3937442" cy="604152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800" b="1" dirty="0" smtClean="0">
                <a:solidFill>
                  <a:srgbClr val="CC3C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(Sanırım …)</a:t>
            </a:r>
          </a:p>
        </p:txBody>
      </p:sp>
    </p:spTree>
    <p:extLst>
      <p:ext uri="{BB962C8B-B14F-4D97-AF65-F5344CB8AC3E}">
        <p14:creationId xmlns:p14="http://schemas.microsoft.com/office/powerpoint/2010/main" val="1212622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/>
      <p:bldP spid="45" grpId="0"/>
      <p:bldP spid="46" grpId="0"/>
      <p:bldP spid="47" grpId="0"/>
      <p:bldP spid="49" grpId="0"/>
      <p:bldP spid="51" grpId="0"/>
      <p:bldP spid="52" grpId="0"/>
      <p:bldP spid="53" grpId="0"/>
      <p:bldP spid="55" grpId="0"/>
      <p:bldP spid="57" grpId="0"/>
      <p:bldP spid="58" grpId="0"/>
      <p:bldP spid="59" grpId="0"/>
      <p:bldP spid="6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 txBox="1">
            <a:spLocks/>
          </p:cNvSpPr>
          <p:nvPr/>
        </p:nvSpPr>
        <p:spPr>
          <a:xfrm>
            <a:off x="1122200" y="1887310"/>
            <a:ext cx="5655118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B248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Maybe I will </a:t>
            </a:r>
            <a:r>
              <a:rPr lang="tr-TR" sz="2800" dirty="0" err="1" smtClean="0">
                <a:solidFill>
                  <a:srgbClr val="B248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become</a:t>
            </a:r>
            <a:r>
              <a:rPr lang="tr-TR" sz="2800" dirty="0" smtClean="0">
                <a:solidFill>
                  <a:srgbClr val="B248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rgbClr val="B248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rich</a:t>
            </a:r>
            <a:r>
              <a:rPr lang="tr-TR" sz="2800" dirty="0" smtClean="0">
                <a:solidFill>
                  <a:srgbClr val="B248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rgbClr val="B248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one</a:t>
            </a:r>
            <a:r>
              <a:rPr lang="tr-TR" sz="2800" dirty="0" smtClean="0">
                <a:solidFill>
                  <a:srgbClr val="B248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rgbClr val="B248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day</a:t>
            </a:r>
            <a:r>
              <a:rPr lang="en-US" sz="2800" dirty="0" smtClean="0">
                <a:solidFill>
                  <a:srgbClr val="B248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tr-TR" sz="2800" dirty="0">
              <a:solidFill>
                <a:srgbClr val="B2486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Unvan 1"/>
          <p:cNvSpPr txBox="1">
            <a:spLocks/>
          </p:cNvSpPr>
          <p:nvPr/>
        </p:nvSpPr>
        <p:spPr>
          <a:xfrm>
            <a:off x="1174391" y="1061871"/>
            <a:ext cx="2560359" cy="604152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3200" b="1" dirty="0" err="1" smtClean="0">
                <a:solidFill>
                  <a:srgbClr val="79155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Maybe</a:t>
            </a:r>
            <a:endParaRPr lang="tr-TR" sz="3200" b="1" dirty="0" smtClean="0">
              <a:solidFill>
                <a:srgbClr val="79155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Unvan 1"/>
          <p:cNvSpPr txBox="1">
            <a:spLocks/>
          </p:cNvSpPr>
          <p:nvPr/>
        </p:nvSpPr>
        <p:spPr>
          <a:xfrm>
            <a:off x="6777318" y="1873891"/>
            <a:ext cx="6111530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(Belki bir gün zengin </a:t>
            </a:r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olurum.)</a:t>
            </a:r>
            <a:endParaRPr lang="tr-TR" sz="24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5" name="Düz Bağlayıcı 4"/>
          <p:cNvCxnSpPr/>
          <p:nvPr/>
        </p:nvCxnSpPr>
        <p:spPr>
          <a:xfrm flipV="1">
            <a:off x="1174391" y="1646973"/>
            <a:ext cx="5017863" cy="19050"/>
          </a:xfrm>
          <a:prstGeom prst="line">
            <a:avLst/>
          </a:prstGeom>
          <a:ln w="19050">
            <a:solidFill>
              <a:srgbClr val="7915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Unvan 1"/>
          <p:cNvSpPr txBox="1">
            <a:spLocks/>
          </p:cNvSpPr>
          <p:nvPr/>
        </p:nvSpPr>
        <p:spPr>
          <a:xfrm>
            <a:off x="2606729" y="1061871"/>
            <a:ext cx="3182809" cy="604152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800" b="1" dirty="0" smtClean="0">
                <a:solidFill>
                  <a:srgbClr val="CC3C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(Belki)</a:t>
            </a:r>
          </a:p>
        </p:txBody>
      </p:sp>
      <p:sp>
        <p:nvSpPr>
          <p:cNvPr id="7" name="Unvan 1"/>
          <p:cNvSpPr txBox="1">
            <a:spLocks/>
          </p:cNvSpPr>
          <p:nvPr/>
        </p:nvSpPr>
        <p:spPr>
          <a:xfrm>
            <a:off x="1174391" y="3527851"/>
            <a:ext cx="6445608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800" dirty="0" smtClean="0">
                <a:solidFill>
                  <a:srgbClr val="B248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</a:t>
            </a:r>
            <a:r>
              <a:rPr lang="tr-TR" sz="2800" dirty="0" err="1" smtClean="0">
                <a:solidFill>
                  <a:srgbClr val="B248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will</a:t>
            </a:r>
            <a:r>
              <a:rPr lang="tr-TR" sz="2800" dirty="0" smtClean="0">
                <a:solidFill>
                  <a:srgbClr val="B248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rgbClr val="B248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probably</a:t>
            </a:r>
            <a:r>
              <a:rPr lang="tr-TR" sz="2800" dirty="0" smtClean="0">
                <a:solidFill>
                  <a:srgbClr val="B248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rgbClr val="B248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move</a:t>
            </a:r>
            <a:r>
              <a:rPr lang="tr-TR" sz="2800" dirty="0" smtClean="0">
                <a:solidFill>
                  <a:srgbClr val="B248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rgbClr val="B248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tr-TR" sz="2800" dirty="0" smtClean="0">
                <a:solidFill>
                  <a:srgbClr val="B248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tr-TR" sz="2800" dirty="0" err="1" smtClean="0">
                <a:solidFill>
                  <a:srgbClr val="B248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big</a:t>
            </a:r>
            <a:r>
              <a:rPr lang="tr-TR" sz="2800" dirty="0" smtClean="0">
                <a:solidFill>
                  <a:srgbClr val="B248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rgbClr val="B248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city</a:t>
            </a:r>
            <a:r>
              <a:rPr lang="tr-TR" sz="2800" dirty="0" smtClean="0">
                <a:solidFill>
                  <a:srgbClr val="B248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tr-TR" sz="2800" dirty="0">
              <a:solidFill>
                <a:srgbClr val="B2486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Unvan 1"/>
          <p:cNvSpPr txBox="1">
            <a:spLocks/>
          </p:cNvSpPr>
          <p:nvPr/>
        </p:nvSpPr>
        <p:spPr>
          <a:xfrm>
            <a:off x="1226582" y="2702412"/>
            <a:ext cx="2560359" cy="604152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3200" b="1" dirty="0" err="1" smtClean="0">
                <a:solidFill>
                  <a:srgbClr val="79155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Probably</a:t>
            </a:r>
            <a:endParaRPr lang="tr-TR" sz="3200" b="1" dirty="0" smtClean="0">
              <a:solidFill>
                <a:srgbClr val="79155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Unvan 1"/>
          <p:cNvSpPr txBox="1">
            <a:spLocks/>
          </p:cNvSpPr>
          <p:nvPr/>
        </p:nvSpPr>
        <p:spPr>
          <a:xfrm>
            <a:off x="6497054" y="3527851"/>
            <a:ext cx="6111530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(Muhtemelen büyük bir şehre </a:t>
            </a:r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taşınacağım.)</a:t>
            </a:r>
            <a:endParaRPr lang="tr-TR" sz="24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0" name="Düz Bağlayıcı 9"/>
          <p:cNvCxnSpPr/>
          <p:nvPr/>
        </p:nvCxnSpPr>
        <p:spPr>
          <a:xfrm flipV="1">
            <a:off x="1226582" y="3287514"/>
            <a:ext cx="5017863" cy="19050"/>
          </a:xfrm>
          <a:prstGeom prst="line">
            <a:avLst/>
          </a:prstGeom>
          <a:ln w="19050">
            <a:solidFill>
              <a:srgbClr val="7915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Unvan 1"/>
          <p:cNvSpPr txBox="1">
            <a:spLocks/>
          </p:cNvSpPr>
          <p:nvPr/>
        </p:nvSpPr>
        <p:spPr>
          <a:xfrm>
            <a:off x="3046972" y="2683362"/>
            <a:ext cx="3937442" cy="604152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800" b="1" dirty="0" smtClean="0">
                <a:solidFill>
                  <a:srgbClr val="CC3C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(Muhtemelen)</a:t>
            </a:r>
          </a:p>
        </p:txBody>
      </p:sp>
      <p:sp>
        <p:nvSpPr>
          <p:cNvPr id="12" name="Unvan 1"/>
          <p:cNvSpPr txBox="1">
            <a:spLocks/>
          </p:cNvSpPr>
          <p:nvPr/>
        </p:nvSpPr>
        <p:spPr>
          <a:xfrm>
            <a:off x="1174390" y="5168392"/>
            <a:ext cx="6445609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800" dirty="0" smtClean="0">
                <a:solidFill>
                  <a:srgbClr val="B248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</a:t>
            </a:r>
            <a:r>
              <a:rPr lang="tr-TR" sz="2800" dirty="0" err="1" smtClean="0">
                <a:solidFill>
                  <a:srgbClr val="B248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will</a:t>
            </a:r>
            <a:r>
              <a:rPr lang="tr-TR" sz="2800" dirty="0" smtClean="0">
                <a:solidFill>
                  <a:srgbClr val="B248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rgbClr val="B248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definitely</a:t>
            </a:r>
            <a:r>
              <a:rPr lang="tr-TR" sz="2800" dirty="0" smtClean="0">
                <a:solidFill>
                  <a:srgbClr val="B248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rgbClr val="B248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come</a:t>
            </a:r>
            <a:r>
              <a:rPr lang="tr-TR" sz="2800" dirty="0" smtClean="0">
                <a:solidFill>
                  <a:srgbClr val="B248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rgbClr val="B248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back</a:t>
            </a:r>
            <a:r>
              <a:rPr lang="tr-TR" sz="2800" dirty="0" smtClean="0">
                <a:solidFill>
                  <a:srgbClr val="B248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tr-TR" sz="2800" dirty="0">
              <a:solidFill>
                <a:srgbClr val="B2486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Unvan 1"/>
          <p:cNvSpPr txBox="1">
            <a:spLocks/>
          </p:cNvSpPr>
          <p:nvPr/>
        </p:nvSpPr>
        <p:spPr>
          <a:xfrm>
            <a:off x="1226582" y="4342953"/>
            <a:ext cx="2560359" cy="604152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3200" b="1" dirty="0" err="1" smtClean="0">
                <a:solidFill>
                  <a:srgbClr val="79155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Definitely</a:t>
            </a:r>
            <a:endParaRPr lang="tr-TR" sz="3200" b="1" dirty="0" smtClean="0">
              <a:solidFill>
                <a:srgbClr val="79155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Unvan 1"/>
          <p:cNvSpPr txBox="1">
            <a:spLocks/>
          </p:cNvSpPr>
          <p:nvPr/>
        </p:nvSpPr>
        <p:spPr>
          <a:xfrm>
            <a:off x="5789538" y="5168391"/>
            <a:ext cx="6111530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(Kesinlikle geri </a:t>
            </a:r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geleceğim.)</a:t>
            </a:r>
            <a:endParaRPr lang="tr-TR" sz="24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5" name="Düz Bağlayıcı 14"/>
          <p:cNvCxnSpPr/>
          <p:nvPr/>
        </p:nvCxnSpPr>
        <p:spPr>
          <a:xfrm flipV="1">
            <a:off x="1226582" y="4928055"/>
            <a:ext cx="5017863" cy="19050"/>
          </a:xfrm>
          <a:prstGeom prst="line">
            <a:avLst/>
          </a:prstGeom>
          <a:ln w="19050">
            <a:solidFill>
              <a:srgbClr val="7915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Unvan 1"/>
          <p:cNvSpPr txBox="1">
            <a:spLocks/>
          </p:cNvSpPr>
          <p:nvPr/>
        </p:nvSpPr>
        <p:spPr>
          <a:xfrm>
            <a:off x="3203897" y="4342953"/>
            <a:ext cx="3937442" cy="604152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800" b="1" dirty="0" smtClean="0">
                <a:solidFill>
                  <a:srgbClr val="CC3C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(Kesinlikle)</a:t>
            </a:r>
          </a:p>
        </p:txBody>
      </p:sp>
    </p:spTree>
    <p:extLst>
      <p:ext uri="{BB962C8B-B14F-4D97-AF65-F5344CB8AC3E}">
        <p14:creationId xmlns:p14="http://schemas.microsoft.com/office/powerpoint/2010/main" val="1464651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/>
      <p:bldP spid="7" grpId="0"/>
      <p:bldP spid="8" grpId="0"/>
      <p:bldP spid="9" grpId="0"/>
      <p:bldP spid="11" grpId="0"/>
      <p:bldP spid="12" grpId="0"/>
      <p:bldP spid="13" grpId="0"/>
      <p:bldP spid="14" grpId="0"/>
      <p:bldP spid="1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9396" y="3205792"/>
            <a:ext cx="2611911" cy="2618072"/>
          </a:xfrm>
          <a:prstGeom prst="rect">
            <a:avLst/>
          </a:prstGeom>
        </p:spPr>
      </p:pic>
      <p:sp>
        <p:nvSpPr>
          <p:cNvPr id="3" name="Unvan 1"/>
          <p:cNvSpPr txBox="1">
            <a:spLocks/>
          </p:cNvSpPr>
          <p:nvPr/>
        </p:nvSpPr>
        <p:spPr>
          <a:xfrm>
            <a:off x="5971445" y="4014651"/>
            <a:ext cx="3311892" cy="62701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3600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Let's</a:t>
            </a:r>
            <a:r>
              <a:rPr lang="tr-TR" sz="36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 Play!</a:t>
            </a:r>
            <a:endParaRPr lang="tr-TR" sz="3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3962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6368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Yuvarlatılmış Dikdörtgen 7"/>
          <p:cNvSpPr/>
          <p:nvPr/>
        </p:nvSpPr>
        <p:spPr>
          <a:xfrm>
            <a:off x="1120943" y="5478275"/>
            <a:ext cx="2116778" cy="429167"/>
          </a:xfrm>
          <a:prstGeom prst="roundRect">
            <a:avLst/>
          </a:prstGeom>
          <a:solidFill>
            <a:srgbClr val="D69AA8"/>
          </a:solidFill>
          <a:ln w="25400" cap="flat" cmpd="sng" algn="ctr">
            <a:solidFill>
              <a:srgbClr val="B85069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383535"/>
              </a:buClr>
            </a:pPr>
            <a:r>
              <a:rPr lang="tr-TR" kern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Üniversiteye gitmek</a:t>
            </a:r>
            <a:endParaRPr lang="tr-TR" kern="0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Yuvarlatılmış Dikdörtgen 8"/>
          <p:cNvSpPr/>
          <p:nvPr/>
        </p:nvSpPr>
        <p:spPr>
          <a:xfrm>
            <a:off x="871131" y="5023855"/>
            <a:ext cx="2616402" cy="454421"/>
          </a:xfrm>
          <a:prstGeom prst="roundRect">
            <a:avLst/>
          </a:prstGeom>
          <a:solidFill>
            <a:srgbClr val="B24861"/>
          </a:solidFill>
          <a:ln w="25400" cap="flat" cmpd="sng" algn="ctr">
            <a:solidFill>
              <a:srgbClr val="740938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tr-TR" sz="2400" b="1" kern="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</a:t>
            </a:r>
            <a:r>
              <a:rPr lang="tr-TR" sz="2400" b="1" kern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b="1" kern="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tr-TR" sz="2400" b="1" kern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b="1" kern="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university</a:t>
            </a:r>
            <a:endParaRPr lang="tr-TR" sz="2400" b="1" kern="0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Yuvarlatılmış Dikdörtgen 11"/>
          <p:cNvSpPr/>
          <p:nvPr/>
        </p:nvSpPr>
        <p:spPr>
          <a:xfrm>
            <a:off x="3308074" y="2967484"/>
            <a:ext cx="2257485" cy="429167"/>
          </a:xfrm>
          <a:prstGeom prst="roundRect">
            <a:avLst/>
          </a:prstGeom>
          <a:solidFill>
            <a:srgbClr val="D69AA8"/>
          </a:solidFill>
          <a:ln w="25400" cap="flat" cmpd="sng" algn="ctr">
            <a:solidFill>
              <a:srgbClr val="B85069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383535"/>
              </a:buClr>
            </a:pPr>
            <a:r>
              <a:rPr lang="tr-TR" sz="1600" kern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Yeni insanlarla tanışmak</a:t>
            </a:r>
            <a:endParaRPr lang="tr-TR" sz="1600" kern="0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Yuvarlatılmış Dikdörtgen 12"/>
          <p:cNvSpPr/>
          <p:nvPr/>
        </p:nvSpPr>
        <p:spPr>
          <a:xfrm>
            <a:off x="3128616" y="2513064"/>
            <a:ext cx="2616402" cy="454421"/>
          </a:xfrm>
          <a:prstGeom prst="roundRect">
            <a:avLst/>
          </a:prstGeom>
          <a:solidFill>
            <a:srgbClr val="B24861"/>
          </a:solidFill>
          <a:ln w="25400" cap="flat" cmpd="sng" algn="ctr">
            <a:solidFill>
              <a:srgbClr val="740938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tr-TR" sz="2400" b="1" kern="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Meet</a:t>
            </a:r>
            <a:r>
              <a:rPr lang="tr-TR" sz="2400" b="1" kern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b="1" kern="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new</a:t>
            </a:r>
            <a:r>
              <a:rPr lang="tr-TR" sz="2400" b="1" kern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b="1" kern="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people</a:t>
            </a:r>
            <a:endParaRPr lang="tr-TR" sz="2400" b="1" kern="0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Yuvarlatılmış Dikdörtgen 13"/>
          <p:cNvSpPr/>
          <p:nvPr/>
        </p:nvSpPr>
        <p:spPr>
          <a:xfrm>
            <a:off x="6701788" y="2967485"/>
            <a:ext cx="2116778" cy="429167"/>
          </a:xfrm>
          <a:prstGeom prst="roundRect">
            <a:avLst/>
          </a:prstGeom>
          <a:solidFill>
            <a:srgbClr val="D69AA8"/>
          </a:solidFill>
          <a:ln w="25400" cap="flat" cmpd="sng" algn="ctr">
            <a:solidFill>
              <a:srgbClr val="B85069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Diploma almak</a:t>
            </a:r>
            <a:endParaRPr lang="tr-TR" sz="2000" kern="0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Yuvarlatılmış Dikdörtgen 14"/>
          <p:cNvSpPr/>
          <p:nvPr/>
        </p:nvSpPr>
        <p:spPr>
          <a:xfrm>
            <a:off x="6451976" y="2513064"/>
            <a:ext cx="2616402" cy="454421"/>
          </a:xfrm>
          <a:prstGeom prst="roundRect">
            <a:avLst/>
          </a:prstGeom>
          <a:solidFill>
            <a:srgbClr val="B24861"/>
          </a:solidFill>
          <a:ln w="25400" cap="flat" cmpd="sng" algn="ctr">
            <a:solidFill>
              <a:srgbClr val="740938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tr-TR" sz="2400" b="1" kern="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Get</a:t>
            </a:r>
            <a:r>
              <a:rPr lang="tr-TR" sz="2400" b="1" kern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diploma</a:t>
            </a:r>
            <a:endParaRPr lang="tr-TR" sz="2400" b="1" kern="0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Yuvarlatılmış Dikdörtgen 17"/>
          <p:cNvSpPr/>
          <p:nvPr/>
        </p:nvSpPr>
        <p:spPr>
          <a:xfrm>
            <a:off x="8948092" y="5478275"/>
            <a:ext cx="2116778" cy="429167"/>
          </a:xfrm>
          <a:prstGeom prst="roundRect">
            <a:avLst/>
          </a:prstGeom>
          <a:solidFill>
            <a:srgbClr val="D69AA8"/>
          </a:solidFill>
          <a:ln w="25400" cap="flat" cmpd="sng" algn="ctr">
            <a:solidFill>
              <a:srgbClr val="B85069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Mezun olmak</a:t>
            </a:r>
            <a:endParaRPr lang="tr-TR" sz="2000" kern="0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Yuvarlatılmış Dikdörtgen 18"/>
          <p:cNvSpPr/>
          <p:nvPr/>
        </p:nvSpPr>
        <p:spPr>
          <a:xfrm>
            <a:off x="8698280" y="5023854"/>
            <a:ext cx="2616402" cy="454421"/>
          </a:xfrm>
          <a:prstGeom prst="roundRect">
            <a:avLst/>
          </a:prstGeom>
          <a:solidFill>
            <a:srgbClr val="B24861"/>
          </a:solidFill>
          <a:ln w="25400" cap="flat" cmpd="sng" algn="ctr">
            <a:solidFill>
              <a:srgbClr val="740938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tr-TR" sz="2400" b="1" kern="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Graduate</a:t>
            </a:r>
            <a:endParaRPr lang="tr-TR" sz="2400" b="1" kern="0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7138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2" grpId="0" animBg="1"/>
      <p:bldP spid="13" grpId="0" animBg="1"/>
      <p:bldP spid="14" grpId="0" animBg="1"/>
      <p:bldP spid="15" grpId="0" animBg="1"/>
      <p:bldP spid="18" grpId="0" animBg="1"/>
      <p:bldP spid="1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Yuvarlatılmış Dikdörtgen 9"/>
          <p:cNvSpPr/>
          <p:nvPr/>
        </p:nvSpPr>
        <p:spPr>
          <a:xfrm>
            <a:off x="1120943" y="5478275"/>
            <a:ext cx="2116778" cy="429167"/>
          </a:xfrm>
          <a:prstGeom prst="roundRect">
            <a:avLst/>
          </a:prstGeom>
          <a:solidFill>
            <a:srgbClr val="D69AA8"/>
          </a:solidFill>
          <a:ln w="25400" cap="flat" cmpd="sng" algn="ctr">
            <a:solidFill>
              <a:srgbClr val="B85069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383535"/>
              </a:buClr>
            </a:pPr>
            <a:r>
              <a:rPr lang="tr-TR" sz="1600" kern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Büyük şehre taşınmak</a:t>
            </a:r>
            <a:endParaRPr lang="tr-TR" sz="1600" kern="0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Yuvarlatılmış Dikdörtgen 10"/>
          <p:cNvSpPr/>
          <p:nvPr/>
        </p:nvSpPr>
        <p:spPr>
          <a:xfrm>
            <a:off x="871131" y="5023855"/>
            <a:ext cx="2616402" cy="454421"/>
          </a:xfrm>
          <a:prstGeom prst="roundRect">
            <a:avLst/>
          </a:prstGeom>
          <a:solidFill>
            <a:srgbClr val="B24861"/>
          </a:solidFill>
          <a:ln w="25400" cap="flat" cmpd="sng" algn="ctr">
            <a:solidFill>
              <a:srgbClr val="740938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tr-TR" sz="2400" b="1" kern="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Move</a:t>
            </a:r>
            <a:r>
              <a:rPr lang="tr-TR" sz="2400" b="1" kern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b="1" kern="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tr-TR" sz="2400" b="1" kern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tr-TR" sz="2400" b="1" kern="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big</a:t>
            </a:r>
            <a:r>
              <a:rPr lang="tr-TR" sz="2400" b="1" kern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b="1" kern="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city</a:t>
            </a:r>
            <a:endParaRPr lang="tr-TR" sz="2400" b="1" kern="0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Yuvarlatılmış Dikdörtgen 11"/>
          <p:cNvSpPr/>
          <p:nvPr/>
        </p:nvSpPr>
        <p:spPr>
          <a:xfrm>
            <a:off x="3308074" y="2967485"/>
            <a:ext cx="2257485" cy="429167"/>
          </a:xfrm>
          <a:prstGeom prst="roundRect">
            <a:avLst/>
          </a:prstGeom>
          <a:solidFill>
            <a:srgbClr val="D69AA8"/>
          </a:solidFill>
          <a:ln w="25400" cap="flat" cmpd="sng" algn="ctr">
            <a:solidFill>
              <a:srgbClr val="B85069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383535"/>
              </a:buClr>
            </a:pPr>
            <a:r>
              <a:rPr lang="tr-TR" sz="1600" kern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Büyük şehirde yaşamak</a:t>
            </a:r>
            <a:endParaRPr lang="tr-TR" sz="1600" kern="0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Yuvarlatılmış Dikdörtgen 12"/>
          <p:cNvSpPr/>
          <p:nvPr/>
        </p:nvSpPr>
        <p:spPr>
          <a:xfrm>
            <a:off x="3128616" y="2513064"/>
            <a:ext cx="2616402" cy="454421"/>
          </a:xfrm>
          <a:prstGeom prst="roundRect">
            <a:avLst/>
          </a:prstGeom>
          <a:solidFill>
            <a:srgbClr val="B24861"/>
          </a:solidFill>
          <a:ln w="25400" cap="flat" cmpd="sng" algn="ctr">
            <a:solidFill>
              <a:srgbClr val="740938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tr-TR" sz="2400" b="1" kern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Live in a </a:t>
            </a:r>
            <a:r>
              <a:rPr lang="tr-TR" sz="2400" b="1" kern="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big</a:t>
            </a:r>
            <a:r>
              <a:rPr lang="tr-TR" sz="2400" b="1" kern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b="1" kern="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city</a:t>
            </a:r>
            <a:endParaRPr lang="tr-TR" sz="2400" b="1" kern="0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Yuvarlatılmış Dikdörtgen 13"/>
          <p:cNvSpPr/>
          <p:nvPr/>
        </p:nvSpPr>
        <p:spPr>
          <a:xfrm>
            <a:off x="6663835" y="2967484"/>
            <a:ext cx="2192683" cy="429167"/>
          </a:xfrm>
          <a:prstGeom prst="roundRect">
            <a:avLst/>
          </a:prstGeom>
          <a:solidFill>
            <a:srgbClr val="D69AA8"/>
          </a:solidFill>
          <a:ln w="25400" cap="flat" cmpd="sng" algn="ctr">
            <a:solidFill>
              <a:srgbClr val="B85069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383535"/>
              </a:buClr>
            </a:pPr>
            <a:r>
              <a:rPr lang="tr-TR" kern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İyi bir iş sahibi olmak</a:t>
            </a:r>
            <a:endParaRPr lang="tr-TR" kern="0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Yuvarlatılmış Dikdörtgen 14"/>
          <p:cNvSpPr/>
          <p:nvPr/>
        </p:nvSpPr>
        <p:spPr>
          <a:xfrm>
            <a:off x="6451976" y="2513064"/>
            <a:ext cx="2616402" cy="454421"/>
          </a:xfrm>
          <a:prstGeom prst="roundRect">
            <a:avLst/>
          </a:prstGeom>
          <a:solidFill>
            <a:srgbClr val="B24861"/>
          </a:solidFill>
          <a:ln w="25400" cap="flat" cmpd="sng" algn="ctr">
            <a:solidFill>
              <a:srgbClr val="740938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tr-TR" sz="2400" b="1" kern="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Get</a:t>
            </a:r>
            <a:r>
              <a:rPr lang="tr-TR" sz="2400" b="1" kern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tr-TR" sz="2400" b="1" kern="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good</a:t>
            </a:r>
            <a:r>
              <a:rPr lang="tr-TR" sz="2400" b="1" kern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b="1" kern="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job</a:t>
            </a:r>
            <a:endParaRPr lang="tr-TR" sz="2400" b="1" kern="0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Yuvarlatılmış Dikdörtgen 15"/>
          <p:cNvSpPr/>
          <p:nvPr/>
        </p:nvSpPr>
        <p:spPr>
          <a:xfrm>
            <a:off x="8902305" y="5478275"/>
            <a:ext cx="2208352" cy="429167"/>
          </a:xfrm>
          <a:prstGeom prst="roundRect">
            <a:avLst/>
          </a:prstGeom>
          <a:solidFill>
            <a:srgbClr val="D69AA8"/>
          </a:solidFill>
          <a:ln w="25400" cap="flat" cmpd="sng" algn="ctr">
            <a:solidFill>
              <a:srgbClr val="B85069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383535"/>
              </a:buClr>
            </a:pPr>
            <a:r>
              <a:rPr lang="tr-TR" sz="1600" kern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Büyük şirkette çalışmak</a:t>
            </a:r>
            <a:endParaRPr lang="tr-TR" sz="1600" kern="0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Yuvarlatılmış Dikdörtgen 16"/>
          <p:cNvSpPr/>
          <p:nvPr/>
        </p:nvSpPr>
        <p:spPr>
          <a:xfrm>
            <a:off x="8698280" y="5023854"/>
            <a:ext cx="2616402" cy="454421"/>
          </a:xfrm>
          <a:prstGeom prst="roundRect">
            <a:avLst/>
          </a:prstGeom>
          <a:solidFill>
            <a:srgbClr val="B24861"/>
          </a:solidFill>
          <a:ln w="25400" cap="flat" cmpd="sng" algn="ctr">
            <a:solidFill>
              <a:srgbClr val="740938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tr-TR" sz="2000" b="1" kern="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Work</a:t>
            </a:r>
            <a:r>
              <a:rPr lang="tr-TR" sz="2000" b="1" kern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at </a:t>
            </a:r>
            <a:r>
              <a:rPr lang="tr-TR" sz="2000" b="1" kern="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big</a:t>
            </a:r>
            <a:r>
              <a:rPr lang="tr-TR" sz="2000" b="1" kern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b="1" kern="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company</a:t>
            </a:r>
            <a:endParaRPr lang="tr-TR" sz="2000" b="1" kern="0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0670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Yuvarlatılmış Dikdörtgen 9"/>
          <p:cNvSpPr/>
          <p:nvPr/>
        </p:nvSpPr>
        <p:spPr>
          <a:xfrm>
            <a:off x="1065296" y="5478275"/>
            <a:ext cx="2228071" cy="429167"/>
          </a:xfrm>
          <a:prstGeom prst="roundRect">
            <a:avLst/>
          </a:prstGeom>
          <a:solidFill>
            <a:srgbClr val="D69AA8"/>
          </a:solidFill>
          <a:ln w="25400" cap="flat" cmpd="sng" algn="ctr">
            <a:solidFill>
              <a:srgbClr val="B85069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383535"/>
              </a:buClr>
            </a:pPr>
            <a:r>
              <a:rPr lang="tr-TR" kern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İyi bir kariyer yapmak</a:t>
            </a:r>
            <a:endParaRPr lang="tr-TR" kern="0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Yuvarlatılmış Dikdörtgen 10"/>
          <p:cNvSpPr/>
          <p:nvPr/>
        </p:nvSpPr>
        <p:spPr>
          <a:xfrm>
            <a:off x="871131" y="5023855"/>
            <a:ext cx="2616402" cy="454421"/>
          </a:xfrm>
          <a:prstGeom prst="roundRect">
            <a:avLst/>
          </a:prstGeom>
          <a:solidFill>
            <a:srgbClr val="B24861"/>
          </a:solidFill>
          <a:ln w="25400" cap="flat" cmpd="sng" algn="ctr">
            <a:solidFill>
              <a:srgbClr val="740938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tr-TR" sz="2000" b="1" kern="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Make</a:t>
            </a:r>
            <a:r>
              <a:rPr lang="tr-TR" sz="2000" b="1" kern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tr-TR" sz="2000" b="1" kern="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good</a:t>
            </a:r>
            <a:r>
              <a:rPr lang="tr-TR" sz="2000" b="1" kern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b="1" kern="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career</a:t>
            </a:r>
            <a:endParaRPr lang="tr-TR" sz="2000" b="1" kern="0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Yuvarlatılmış Dikdörtgen 11"/>
          <p:cNvSpPr/>
          <p:nvPr/>
        </p:nvSpPr>
        <p:spPr>
          <a:xfrm>
            <a:off x="3378428" y="2967484"/>
            <a:ext cx="2116778" cy="429167"/>
          </a:xfrm>
          <a:prstGeom prst="roundRect">
            <a:avLst/>
          </a:prstGeom>
          <a:solidFill>
            <a:srgbClr val="D69AA8"/>
          </a:solidFill>
          <a:ln w="25400" cap="flat" cmpd="sng" algn="ctr">
            <a:solidFill>
              <a:srgbClr val="B85069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383535"/>
              </a:buClr>
            </a:pPr>
            <a:r>
              <a:rPr lang="tr-TR" kern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Çok para kazanmak</a:t>
            </a:r>
            <a:endParaRPr lang="tr-TR" kern="0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Yuvarlatılmış Dikdörtgen 12"/>
          <p:cNvSpPr/>
          <p:nvPr/>
        </p:nvSpPr>
        <p:spPr>
          <a:xfrm>
            <a:off x="3128616" y="2513064"/>
            <a:ext cx="2616402" cy="454421"/>
          </a:xfrm>
          <a:prstGeom prst="roundRect">
            <a:avLst/>
          </a:prstGeom>
          <a:solidFill>
            <a:srgbClr val="B24861"/>
          </a:solidFill>
          <a:ln w="25400" cap="flat" cmpd="sng" algn="ctr">
            <a:solidFill>
              <a:srgbClr val="740938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tr-TR" sz="2000" b="1" kern="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Earn</a:t>
            </a:r>
            <a:r>
              <a:rPr lang="tr-TR" sz="2000" b="1" kern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lot of </a:t>
            </a:r>
            <a:r>
              <a:rPr lang="tr-TR" sz="2000" b="1" kern="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money</a:t>
            </a:r>
            <a:endParaRPr lang="tr-TR" sz="2000" b="1" kern="0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Yuvarlatılmış Dikdörtgen 13"/>
          <p:cNvSpPr/>
          <p:nvPr/>
        </p:nvSpPr>
        <p:spPr>
          <a:xfrm>
            <a:off x="6701788" y="2967485"/>
            <a:ext cx="2116778" cy="429167"/>
          </a:xfrm>
          <a:prstGeom prst="roundRect">
            <a:avLst/>
          </a:prstGeom>
          <a:solidFill>
            <a:srgbClr val="D69AA8"/>
          </a:solidFill>
          <a:ln w="25400" cap="flat" cmpd="sng" algn="ctr">
            <a:solidFill>
              <a:srgbClr val="B85069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Zengin olmak</a:t>
            </a:r>
            <a:endParaRPr lang="tr-TR" sz="2000" kern="0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Yuvarlatılmış Dikdörtgen 14"/>
          <p:cNvSpPr/>
          <p:nvPr/>
        </p:nvSpPr>
        <p:spPr>
          <a:xfrm>
            <a:off x="6451976" y="2513064"/>
            <a:ext cx="2616402" cy="454421"/>
          </a:xfrm>
          <a:prstGeom prst="roundRect">
            <a:avLst/>
          </a:prstGeom>
          <a:solidFill>
            <a:srgbClr val="B24861"/>
          </a:solidFill>
          <a:ln w="25400" cap="flat" cmpd="sng" algn="ctr">
            <a:solidFill>
              <a:srgbClr val="740938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tr-TR" sz="2400" b="1" kern="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Become</a:t>
            </a:r>
            <a:r>
              <a:rPr lang="tr-TR" sz="2400" b="1" kern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b="1" kern="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rich</a:t>
            </a:r>
            <a:endParaRPr lang="tr-TR" sz="2400" b="1" kern="0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Yuvarlatılmış Dikdörtgen 15"/>
          <p:cNvSpPr/>
          <p:nvPr/>
        </p:nvSpPr>
        <p:spPr>
          <a:xfrm>
            <a:off x="8948092" y="5478275"/>
            <a:ext cx="2116778" cy="429167"/>
          </a:xfrm>
          <a:prstGeom prst="roundRect">
            <a:avLst/>
          </a:prstGeom>
          <a:solidFill>
            <a:srgbClr val="D69AA8"/>
          </a:solidFill>
          <a:ln w="25400" cap="flat" cmpd="sng" algn="ctr">
            <a:solidFill>
              <a:srgbClr val="B85069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383535"/>
              </a:buClr>
            </a:pPr>
            <a:r>
              <a:rPr lang="tr-TR" kern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Yurtdışına çıkmak</a:t>
            </a:r>
            <a:endParaRPr lang="tr-TR" kern="0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Yuvarlatılmış Dikdörtgen 16"/>
          <p:cNvSpPr/>
          <p:nvPr/>
        </p:nvSpPr>
        <p:spPr>
          <a:xfrm>
            <a:off x="8698280" y="5023854"/>
            <a:ext cx="2616402" cy="454421"/>
          </a:xfrm>
          <a:prstGeom prst="roundRect">
            <a:avLst/>
          </a:prstGeom>
          <a:solidFill>
            <a:srgbClr val="B24861"/>
          </a:solidFill>
          <a:ln w="25400" cap="flat" cmpd="sng" algn="ctr">
            <a:solidFill>
              <a:srgbClr val="740938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tr-TR" sz="2400" b="1" kern="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</a:t>
            </a:r>
            <a:r>
              <a:rPr lang="tr-TR" sz="2400" b="1" kern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b="1" kern="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abroad</a:t>
            </a:r>
            <a:endParaRPr lang="tr-TR" sz="2400" b="1" kern="0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2333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Yuvarlatılmış Dikdörtgen 9"/>
          <p:cNvSpPr/>
          <p:nvPr/>
        </p:nvSpPr>
        <p:spPr>
          <a:xfrm>
            <a:off x="1120943" y="5478275"/>
            <a:ext cx="2116778" cy="429167"/>
          </a:xfrm>
          <a:prstGeom prst="roundRect">
            <a:avLst/>
          </a:prstGeom>
          <a:solidFill>
            <a:srgbClr val="D69AA8"/>
          </a:solidFill>
          <a:ln w="25400" cap="flat" cmpd="sng" algn="ctr">
            <a:solidFill>
              <a:srgbClr val="B85069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383535"/>
              </a:buClr>
            </a:pPr>
            <a:r>
              <a:rPr lang="tr-TR" kern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Dünyayı gezmek</a:t>
            </a:r>
            <a:endParaRPr lang="tr-TR" kern="0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Yuvarlatılmış Dikdörtgen 10"/>
          <p:cNvSpPr/>
          <p:nvPr/>
        </p:nvSpPr>
        <p:spPr>
          <a:xfrm>
            <a:off x="871131" y="5023855"/>
            <a:ext cx="2616402" cy="454421"/>
          </a:xfrm>
          <a:prstGeom prst="roundRect">
            <a:avLst/>
          </a:prstGeom>
          <a:solidFill>
            <a:srgbClr val="B24861"/>
          </a:solidFill>
          <a:ln w="25400" cap="flat" cmpd="sng" algn="ctr">
            <a:solidFill>
              <a:srgbClr val="740938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tr-TR" b="1" kern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Travel </a:t>
            </a:r>
            <a:r>
              <a:rPr lang="tr-TR" b="1" kern="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around</a:t>
            </a:r>
            <a:r>
              <a:rPr lang="tr-TR" b="1" kern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b="1" kern="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tr-TR" b="1" kern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b="1" kern="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world</a:t>
            </a:r>
            <a:endParaRPr lang="tr-TR" b="1" kern="0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Yuvarlatılmış Dikdörtgen 11"/>
          <p:cNvSpPr/>
          <p:nvPr/>
        </p:nvSpPr>
        <p:spPr>
          <a:xfrm>
            <a:off x="3351326" y="2963712"/>
            <a:ext cx="2170981" cy="429167"/>
          </a:xfrm>
          <a:prstGeom prst="roundRect">
            <a:avLst/>
          </a:prstGeom>
          <a:solidFill>
            <a:srgbClr val="D69AA8"/>
          </a:solidFill>
          <a:ln w="25400" cap="flat" cmpd="sng" algn="ctr">
            <a:solidFill>
              <a:srgbClr val="B85069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383535"/>
              </a:buClr>
            </a:pPr>
            <a:r>
              <a:rPr lang="tr-TR" kern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Kendi işini yürütmek</a:t>
            </a:r>
            <a:endParaRPr lang="tr-TR" kern="0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Yuvarlatılmış Dikdörtgen 12"/>
          <p:cNvSpPr/>
          <p:nvPr/>
        </p:nvSpPr>
        <p:spPr>
          <a:xfrm>
            <a:off x="3128616" y="2513064"/>
            <a:ext cx="2616402" cy="454421"/>
          </a:xfrm>
          <a:prstGeom prst="roundRect">
            <a:avLst/>
          </a:prstGeom>
          <a:solidFill>
            <a:srgbClr val="B24861"/>
          </a:solidFill>
          <a:ln w="25400" cap="flat" cmpd="sng" algn="ctr">
            <a:solidFill>
              <a:srgbClr val="740938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tr-TR" sz="2400" b="1" kern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Run </a:t>
            </a:r>
            <a:r>
              <a:rPr lang="tr-TR" sz="2400" b="1" kern="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own</a:t>
            </a:r>
            <a:r>
              <a:rPr lang="tr-TR" sz="2400" b="1" kern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b="1" kern="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business</a:t>
            </a:r>
            <a:endParaRPr lang="tr-TR" sz="2400" b="1" kern="0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Yuvarlatılmış Dikdörtgen 13"/>
          <p:cNvSpPr/>
          <p:nvPr/>
        </p:nvSpPr>
        <p:spPr>
          <a:xfrm>
            <a:off x="6701788" y="2967485"/>
            <a:ext cx="2116778" cy="429167"/>
          </a:xfrm>
          <a:prstGeom prst="roundRect">
            <a:avLst/>
          </a:prstGeom>
          <a:solidFill>
            <a:srgbClr val="D69AA8"/>
          </a:solidFill>
          <a:ln w="25400" cap="flat" cmpd="sng" algn="ctr">
            <a:solidFill>
              <a:srgbClr val="B85069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383535"/>
              </a:buClr>
            </a:pPr>
            <a:r>
              <a:rPr lang="tr-TR" kern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Popüler olmak</a:t>
            </a:r>
            <a:endParaRPr lang="tr-TR" kern="0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Yuvarlatılmış Dikdörtgen 14"/>
          <p:cNvSpPr/>
          <p:nvPr/>
        </p:nvSpPr>
        <p:spPr>
          <a:xfrm>
            <a:off x="6451976" y="2513064"/>
            <a:ext cx="2616402" cy="454421"/>
          </a:xfrm>
          <a:prstGeom prst="roundRect">
            <a:avLst/>
          </a:prstGeom>
          <a:solidFill>
            <a:srgbClr val="B24861"/>
          </a:solidFill>
          <a:ln w="25400" cap="flat" cmpd="sng" algn="ctr">
            <a:solidFill>
              <a:srgbClr val="740938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tr-TR" sz="2400" b="1" kern="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Become</a:t>
            </a:r>
            <a:r>
              <a:rPr lang="tr-TR" sz="2400" b="1" kern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popular</a:t>
            </a:r>
            <a:endParaRPr lang="tr-TR" sz="2400" b="1" kern="0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Yuvarlatılmış Dikdörtgen 15"/>
          <p:cNvSpPr/>
          <p:nvPr/>
        </p:nvSpPr>
        <p:spPr>
          <a:xfrm>
            <a:off x="8948092" y="5478275"/>
            <a:ext cx="2116778" cy="429167"/>
          </a:xfrm>
          <a:prstGeom prst="roundRect">
            <a:avLst/>
          </a:prstGeom>
          <a:solidFill>
            <a:srgbClr val="D69AA8"/>
          </a:solidFill>
          <a:ln w="25400" cap="flat" cmpd="sng" algn="ctr">
            <a:solidFill>
              <a:srgbClr val="B85069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383535"/>
              </a:buClr>
            </a:pPr>
            <a:r>
              <a:rPr lang="tr-TR" kern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Madalya kazanmak</a:t>
            </a:r>
            <a:endParaRPr lang="tr-TR" kern="0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Yuvarlatılmış Dikdörtgen 16"/>
          <p:cNvSpPr/>
          <p:nvPr/>
        </p:nvSpPr>
        <p:spPr>
          <a:xfrm>
            <a:off x="8698280" y="5023854"/>
            <a:ext cx="2616402" cy="454421"/>
          </a:xfrm>
          <a:prstGeom prst="roundRect">
            <a:avLst/>
          </a:prstGeom>
          <a:solidFill>
            <a:srgbClr val="B24861"/>
          </a:solidFill>
          <a:ln w="25400" cap="flat" cmpd="sng" algn="ctr">
            <a:solidFill>
              <a:srgbClr val="740938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tr-TR" sz="2400" b="1" kern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Win a </a:t>
            </a:r>
            <a:r>
              <a:rPr lang="tr-TR" sz="2400" b="1" kern="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medal</a:t>
            </a:r>
            <a:endParaRPr lang="tr-TR" sz="2400" b="1" kern="0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816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316" y="3205792"/>
            <a:ext cx="2618072" cy="2618072"/>
          </a:xfrm>
          <a:prstGeom prst="rect">
            <a:avLst/>
          </a:prstGeom>
        </p:spPr>
      </p:pic>
      <p:sp>
        <p:nvSpPr>
          <p:cNvPr id="3" name="Unvan 1"/>
          <p:cNvSpPr txBox="1">
            <a:spLocks/>
          </p:cNvSpPr>
          <p:nvPr/>
        </p:nvSpPr>
        <p:spPr>
          <a:xfrm>
            <a:off x="5971445" y="4017817"/>
            <a:ext cx="3301864" cy="618837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3600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Let's</a:t>
            </a:r>
            <a:r>
              <a:rPr lang="tr-TR" sz="36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 Play!</a:t>
            </a:r>
            <a:endParaRPr lang="tr-TR" sz="3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1154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316" y="3205792"/>
            <a:ext cx="2618072" cy="2618072"/>
          </a:xfrm>
          <a:prstGeom prst="rect">
            <a:avLst/>
          </a:prstGeom>
        </p:spPr>
      </p:pic>
      <p:sp>
        <p:nvSpPr>
          <p:cNvPr id="3" name="Unvan 1"/>
          <p:cNvSpPr txBox="1">
            <a:spLocks/>
          </p:cNvSpPr>
          <p:nvPr/>
        </p:nvSpPr>
        <p:spPr>
          <a:xfrm>
            <a:off x="5971445" y="4017817"/>
            <a:ext cx="3301864" cy="618837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3600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Let's</a:t>
            </a:r>
            <a:r>
              <a:rPr lang="tr-TR" sz="36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 Play!</a:t>
            </a:r>
            <a:endParaRPr lang="tr-TR" sz="3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5032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Yuvarlatılmış Dikdörtgen 9"/>
          <p:cNvSpPr/>
          <p:nvPr/>
        </p:nvSpPr>
        <p:spPr>
          <a:xfrm>
            <a:off x="1120943" y="5478275"/>
            <a:ext cx="2116778" cy="429167"/>
          </a:xfrm>
          <a:prstGeom prst="roundRect">
            <a:avLst/>
          </a:prstGeom>
          <a:solidFill>
            <a:srgbClr val="D69AA8"/>
          </a:solidFill>
          <a:ln w="25400" cap="flat" cmpd="sng" algn="ctr">
            <a:solidFill>
              <a:srgbClr val="B85069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383535"/>
              </a:buClr>
            </a:pPr>
            <a:r>
              <a:rPr lang="tr-TR" kern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Araba satın almak</a:t>
            </a:r>
            <a:endParaRPr lang="tr-TR" kern="0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Yuvarlatılmış Dikdörtgen 10"/>
          <p:cNvSpPr/>
          <p:nvPr/>
        </p:nvSpPr>
        <p:spPr>
          <a:xfrm>
            <a:off x="871131" y="5023855"/>
            <a:ext cx="2616402" cy="454421"/>
          </a:xfrm>
          <a:prstGeom prst="roundRect">
            <a:avLst/>
          </a:prstGeom>
          <a:solidFill>
            <a:srgbClr val="B24861"/>
          </a:solidFill>
          <a:ln w="25400" cap="flat" cmpd="sng" algn="ctr">
            <a:solidFill>
              <a:srgbClr val="740938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tr-TR" sz="2400" b="1" kern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Buy a car</a:t>
            </a:r>
            <a:endParaRPr lang="tr-TR" sz="2400" b="1" kern="0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Yuvarlatılmış Dikdörtgen 11"/>
          <p:cNvSpPr/>
          <p:nvPr/>
        </p:nvSpPr>
        <p:spPr>
          <a:xfrm>
            <a:off x="3378428" y="2967484"/>
            <a:ext cx="2116778" cy="429167"/>
          </a:xfrm>
          <a:prstGeom prst="roundRect">
            <a:avLst/>
          </a:prstGeom>
          <a:solidFill>
            <a:srgbClr val="D69AA8"/>
          </a:solidFill>
          <a:ln w="25400" cap="flat" cmpd="sng" algn="ctr">
            <a:solidFill>
              <a:srgbClr val="B85069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 satın almak</a:t>
            </a:r>
            <a:endParaRPr lang="tr-TR" sz="2000" kern="0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Yuvarlatılmış Dikdörtgen 12"/>
          <p:cNvSpPr/>
          <p:nvPr/>
        </p:nvSpPr>
        <p:spPr>
          <a:xfrm>
            <a:off x="3128616" y="2513064"/>
            <a:ext cx="2616402" cy="454421"/>
          </a:xfrm>
          <a:prstGeom prst="roundRect">
            <a:avLst/>
          </a:prstGeom>
          <a:solidFill>
            <a:srgbClr val="B24861"/>
          </a:solidFill>
          <a:ln w="25400" cap="flat" cmpd="sng" algn="ctr">
            <a:solidFill>
              <a:srgbClr val="740938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tr-TR" sz="2400" b="1" kern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Buy a </a:t>
            </a:r>
            <a:r>
              <a:rPr lang="tr-TR" sz="2400" b="1" kern="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house</a:t>
            </a:r>
            <a:endParaRPr lang="tr-TR" sz="2400" b="1" kern="0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Yuvarlatılmış Dikdörtgen 13"/>
          <p:cNvSpPr/>
          <p:nvPr/>
        </p:nvSpPr>
        <p:spPr>
          <a:xfrm>
            <a:off x="6701788" y="2967485"/>
            <a:ext cx="2116778" cy="429167"/>
          </a:xfrm>
          <a:prstGeom prst="roundRect">
            <a:avLst/>
          </a:prstGeom>
          <a:solidFill>
            <a:srgbClr val="D69AA8"/>
          </a:solidFill>
          <a:ln w="25400" cap="flat" cmpd="sng" algn="ctr">
            <a:solidFill>
              <a:srgbClr val="B85069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Evlenmek</a:t>
            </a:r>
            <a:endParaRPr lang="tr-TR" sz="2000" kern="0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Yuvarlatılmış Dikdörtgen 14"/>
          <p:cNvSpPr/>
          <p:nvPr/>
        </p:nvSpPr>
        <p:spPr>
          <a:xfrm>
            <a:off x="6451976" y="2513064"/>
            <a:ext cx="2616402" cy="454421"/>
          </a:xfrm>
          <a:prstGeom prst="roundRect">
            <a:avLst/>
          </a:prstGeom>
          <a:solidFill>
            <a:srgbClr val="B24861"/>
          </a:solidFill>
          <a:ln w="25400" cap="flat" cmpd="sng" algn="ctr">
            <a:solidFill>
              <a:srgbClr val="740938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tr-TR" sz="2400" b="1" kern="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Get</a:t>
            </a:r>
            <a:r>
              <a:rPr lang="tr-TR" sz="2400" b="1" kern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b="1" kern="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married</a:t>
            </a:r>
            <a:endParaRPr lang="tr-TR" sz="2400" b="1" kern="0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Yuvarlatılmış Dikdörtgen 15"/>
          <p:cNvSpPr/>
          <p:nvPr/>
        </p:nvSpPr>
        <p:spPr>
          <a:xfrm>
            <a:off x="8948092" y="5478275"/>
            <a:ext cx="2116778" cy="429167"/>
          </a:xfrm>
          <a:prstGeom prst="roundRect">
            <a:avLst/>
          </a:prstGeom>
          <a:solidFill>
            <a:srgbClr val="D69AA8"/>
          </a:solidFill>
          <a:ln w="25400" cap="flat" cmpd="sng" algn="ctr">
            <a:solidFill>
              <a:srgbClr val="B85069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383535"/>
              </a:buClr>
            </a:pPr>
            <a:r>
              <a:rPr lang="tr-TR" kern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Çocuk sahibi olmak</a:t>
            </a:r>
            <a:endParaRPr lang="tr-TR" kern="0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Yuvarlatılmış Dikdörtgen 16"/>
          <p:cNvSpPr/>
          <p:nvPr/>
        </p:nvSpPr>
        <p:spPr>
          <a:xfrm>
            <a:off x="8698280" y="5023854"/>
            <a:ext cx="2616402" cy="454421"/>
          </a:xfrm>
          <a:prstGeom prst="roundRect">
            <a:avLst/>
          </a:prstGeom>
          <a:solidFill>
            <a:srgbClr val="B24861"/>
          </a:solidFill>
          <a:ln w="25400" cap="flat" cmpd="sng" algn="ctr">
            <a:solidFill>
              <a:srgbClr val="740938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tr-TR" sz="2400" b="1" kern="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Have</a:t>
            </a:r>
            <a:r>
              <a:rPr lang="tr-TR" sz="2400" b="1" kern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tr-TR" sz="2400" b="1" kern="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kid</a:t>
            </a:r>
            <a:endParaRPr lang="tr-TR" sz="2400" b="1" kern="0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8004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542</TotalTime>
  <Words>715</Words>
  <Application>Microsoft Office PowerPoint</Application>
  <PresentationFormat>Geniş ekran</PresentationFormat>
  <Paragraphs>227</Paragraphs>
  <Slides>27</Slides>
  <Notes>2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3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27</vt:i4>
      </vt:variant>
    </vt:vector>
  </HeadingPairs>
  <TitlesOfParts>
    <vt:vector size="31" baseType="lpstr">
      <vt:lpstr>Arial</vt:lpstr>
      <vt:lpstr>Calibri</vt:lpstr>
      <vt:lpstr>Calibri Light</vt:lpstr>
      <vt:lpstr>Office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Future Tense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TKN EDU</dc:creator>
  <cp:lastModifiedBy>TKN EDU</cp:lastModifiedBy>
  <cp:revision>38</cp:revision>
  <dcterms:created xsi:type="dcterms:W3CDTF">2025-03-07T11:19:58Z</dcterms:created>
  <dcterms:modified xsi:type="dcterms:W3CDTF">2025-03-08T23:22:49Z</dcterms:modified>
</cp:coreProperties>
</file>