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2" r:id="rId7"/>
    <p:sldId id="261" r:id="rId8"/>
    <p:sldId id="262" r:id="rId9"/>
    <p:sldId id="263" r:id="rId10"/>
    <p:sldId id="264" r:id="rId11"/>
    <p:sldId id="265" r:id="rId12"/>
    <p:sldId id="293" r:id="rId13"/>
    <p:sldId id="294" r:id="rId14"/>
    <p:sldId id="281" r:id="rId15"/>
    <p:sldId id="266" r:id="rId16"/>
    <p:sldId id="267" r:id="rId17"/>
    <p:sldId id="268" r:id="rId18"/>
    <p:sldId id="269" r:id="rId19"/>
    <p:sldId id="270" r:id="rId20"/>
    <p:sldId id="295" r:id="rId21"/>
    <p:sldId id="283" r:id="rId22"/>
    <p:sldId id="284" r:id="rId23"/>
    <p:sldId id="271" r:id="rId24"/>
    <p:sldId id="282" r:id="rId25"/>
    <p:sldId id="275" r:id="rId26"/>
    <p:sldId id="276" r:id="rId27"/>
    <p:sldId id="277" r:id="rId28"/>
    <p:sldId id="296" r:id="rId29"/>
    <p:sldId id="286" r:id="rId30"/>
    <p:sldId id="297" r:id="rId31"/>
    <p:sldId id="288" r:id="rId32"/>
    <p:sldId id="298" r:id="rId33"/>
    <p:sldId id="287" r:id="rId34"/>
    <p:sldId id="299" r:id="rId35"/>
    <p:sldId id="291" r:id="rId36"/>
    <p:sldId id="290" r:id="rId37"/>
    <p:sldId id="300" r:id="rId38"/>
    <p:sldId id="280" r:id="rId39"/>
    <p:sldId id="279" r:id="rId4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5086"/>
    <a:srgbClr val="DE7CA4"/>
    <a:srgbClr val="AC70AC"/>
    <a:srgbClr val="E57B11"/>
    <a:srgbClr val="E493B3"/>
    <a:srgbClr val="CCA8CC"/>
    <a:srgbClr val="B784B7"/>
    <a:srgbClr val="F46C6C"/>
    <a:srgbClr val="EF2525"/>
    <a:srgbClr val="ADD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2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437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7378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475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7927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99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2714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261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002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262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20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990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0B005-A344-4A12-8E6F-DCD235736B1D}" type="datetimeFigureOut">
              <a:rPr lang="tr-TR" smtClean="0"/>
              <a:t>9.02.2025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D36AC-C031-4421-A76E-962E2DAC5C7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155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2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3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4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5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7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8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9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2986746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7-6-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Yuvarlatılmış Dikdörtgen 33"/>
          <p:cNvSpPr/>
          <p:nvPr/>
        </p:nvSpPr>
        <p:spPr>
          <a:xfrm>
            <a:off x="1126448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Süsleme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99172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Decoration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3965955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Çiçek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3738679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Flower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6707082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6479806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Baloon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9448209" y="287204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Konfeti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9220933" y="240175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Confetti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1126448" y="58410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 Şapkası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Yuvarlatılmış Dikdörtgen 52"/>
          <p:cNvSpPr/>
          <p:nvPr/>
        </p:nvSpPr>
        <p:spPr>
          <a:xfrm>
            <a:off x="899172" y="53707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3965955" y="58410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 Maskesi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3738679" y="53707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Mask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6707082" y="58410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Yuvarlatılmış Dikdörtgen 56"/>
          <p:cNvSpPr/>
          <p:nvPr/>
        </p:nvSpPr>
        <p:spPr>
          <a:xfrm>
            <a:off x="6479806" y="53707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Candle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9448209" y="584384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Müzik CD’si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9220933" y="537355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Music CD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013899" y="430475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Davetiye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786623" y="383447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Invitation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3565905" y="431031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Misafir Listesi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338629" y="384003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289546" y="430475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062270" y="383447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Gift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013189" y="430475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Yapılacaklar Listesi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8785913" y="383447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3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6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2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23" y="1788454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Invitation</a:t>
            </a:r>
            <a:r>
              <a:rPr lang="tr-TR" sz="115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Card</a:t>
            </a:r>
            <a:endParaRPr lang="tr-TR" sz="8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73258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(Davetiye Kartı)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0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öşeli Çift Ayraç 1"/>
          <p:cNvSpPr/>
          <p:nvPr/>
        </p:nvSpPr>
        <p:spPr>
          <a:xfrm>
            <a:off x="8261567" y="2095500"/>
            <a:ext cx="3139858" cy="609599"/>
          </a:xfrm>
          <a:prstGeom prst="chevron">
            <a:avLst/>
          </a:prstGeom>
          <a:solidFill>
            <a:srgbClr val="FF7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(Alıcı)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Köşeli Çift Ayraç 2"/>
          <p:cNvSpPr/>
          <p:nvPr/>
        </p:nvSpPr>
        <p:spPr>
          <a:xfrm>
            <a:off x="8261567" y="2755985"/>
            <a:ext cx="3139858" cy="609599"/>
          </a:xfrm>
          <a:prstGeom prst="chevron">
            <a:avLst/>
          </a:prstGeom>
          <a:solidFill>
            <a:srgbClr val="F79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(Saat)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Köşeli Çift Ayraç 3"/>
          <p:cNvSpPr/>
          <p:nvPr/>
        </p:nvSpPr>
        <p:spPr>
          <a:xfrm>
            <a:off x="8261567" y="3416470"/>
            <a:ext cx="3139858" cy="609599"/>
          </a:xfrm>
          <a:prstGeom prst="chevron">
            <a:avLst/>
          </a:prstGeom>
          <a:solidFill>
            <a:srgbClr val="D9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(Tarih)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Köşeli Çift Ayraç 4"/>
          <p:cNvSpPr/>
          <p:nvPr/>
        </p:nvSpPr>
        <p:spPr>
          <a:xfrm>
            <a:off x="8261567" y="4076955"/>
            <a:ext cx="3139858" cy="609599"/>
          </a:xfrm>
          <a:prstGeom prst="chevron">
            <a:avLst/>
          </a:prstGeom>
          <a:solidFill>
            <a:srgbClr val="85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(Yer/Konum)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Köşeli Çift Ayraç 5"/>
          <p:cNvSpPr/>
          <p:nvPr/>
        </p:nvSpPr>
        <p:spPr>
          <a:xfrm>
            <a:off x="8261567" y="4737440"/>
            <a:ext cx="3139858" cy="609599"/>
          </a:xfrm>
          <a:prstGeom prst="chevron">
            <a:avLst/>
          </a:prstGeom>
          <a:solidFill>
            <a:srgbClr val="A55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(Gönderici)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98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öşeli Çift Ayraç 1"/>
          <p:cNvSpPr/>
          <p:nvPr/>
        </p:nvSpPr>
        <p:spPr>
          <a:xfrm>
            <a:off x="8261567" y="2095500"/>
            <a:ext cx="3139858" cy="609599"/>
          </a:xfrm>
          <a:prstGeom prst="chevron">
            <a:avLst/>
          </a:prstGeom>
          <a:solidFill>
            <a:srgbClr val="FF7C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Clara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Köşeli Çift Ayraç 2"/>
          <p:cNvSpPr/>
          <p:nvPr/>
        </p:nvSpPr>
        <p:spPr>
          <a:xfrm>
            <a:off x="8261567" y="2755985"/>
            <a:ext cx="3139858" cy="609599"/>
          </a:xfrm>
          <a:prstGeom prst="chevron">
            <a:avLst/>
          </a:prstGeom>
          <a:solidFill>
            <a:srgbClr val="F79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5.00 </a:t>
            </a:r>
            <a:r>
              <a:rPr lang="tr-TR" sz="2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p.m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Köşeli Çift Ayraç 3"/>
          <p:cNvSpPr/>
          <p:nvPr/>
        </p:nvSpPr>
        <p:spPr>
          <a:xfrm>
            <a:off x="8261567" y="3416470"/>
            <a:ext cx="3139858" cy="609599"/>
          </a:xfrm>
          <a:prstGeom prst="chevron">
            <a:avLst/>
          </a:prstGeom>
          <a:solidFill>
            <a:srgbClr val="D97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4 May Sunday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Köşeli Çift Ayraç 4"/>
          <p:cNvSpPr/>
          <p:nvPr/>
        </p:nvSpPr>
        <p:spPr>
          <a:xfrm>
            <a:off x="8261567" y="4076955"/>
            <a:ext cx="3139858" cy="609599"/>
          </a:xfrm>
          <a:prstGeom prst="chevron">
            <a:avLst/>
          </a:prstGeom>
          <a:solidFill>
            <a:srgbClr val="85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TKN </a:t>
            </a:r>
            <a:r>
              <a:rPr lang="tr-TR" sz="28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Cafe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Köşeli Çift Ayraç 5"/>
          <p:cNvSpPr/>
          <p:nvPr/>
        </p:nvSpPr>
        <p:spPr>
          <a:xfrm>
            <a:off x="8261567" y="4737440"/>
            <a:ext cx="3139858" cy="609599"/>
          </a:xfrm>
          <a:prstGeom prst="chevron">
            <a:avLst/>
          </a:prstGeom>
          <a:solidFill>
            <a:srgbClr val="A55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Daniel</a:t>
            </a:r>
            <a:endParaRPr lang="tr-TR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33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115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8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0718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(Önemli Fiiller)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7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2781678" y="1351731"/>
            <a:ext cx="2095122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 düzenlemek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81678" y="897310"/>
            <a:ext cx="301875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Arrange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/Organize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81678" y="274093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Partiye katılmak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781678" y="2286517"/>
            <a:ext cx="279802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Attend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Join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781678" y="413014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Balon şişirmek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781678" y="367572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Blow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baloons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781678" y="551498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Satın 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2781678" y="506056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Buy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975978" y="1351731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Kutlamak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975978" y="897310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Celebrate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975978" y="274093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Temizlemek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975978" y="2286517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Clean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975978" y="413014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975978" y="367572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975978" y="551498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Süslemek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975978" y="506056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Decorate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27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781678" y="1351731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781678" y="897310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781678" y="274093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İçmek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81678" y="2286517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81678" y="4130145"/>
            <a:ext cx="2124151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Alışverişe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781678" y="367572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shopping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781678" y="551498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Pankart asmak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781678" y="506056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Hang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banner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975978" y="1351731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Davet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75978" y="897310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Invite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975978" y="2740938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Hazırlamak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975978" y="2286517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975978" y="4130145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Giymek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975978" y="367572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975978" y="5514985"/>
            <a:ext cx="2184022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Hediye paketlemek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975978" y="5060564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Wrap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138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Types</a:t>
            </a:r>
            <a:endParaRPr lang="tr-TR" sz="96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79608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(Parti Türleri)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64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08260" y="1607471"/>
            <a:ext cx="8375481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Sequencing</a:t>
            </a:r>
            <a:r>
              <a:rPr lang="tr-TR" sz="115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8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67134" y="4224756"/>
            <a:ext cx="465773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(Sıralama Kelimeleri)</a:t>
            </a:r>
            <a:endParaRPr lang="tr-TR" sz="32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5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71458" y="928439"/>
            <a:ext cx="10298268" cy="9032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Sırayla yapılması gereken işlemleri anlatmak için bazı zaman ifadeleri kullanırız;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527023" y="2124409"/>
            <a:ext cx="160039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First: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443435" y="2141103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İlk olarak / Öncelikle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527023" y="2823332"/>
            <a:ext cx="20660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Second: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955929" y="2825808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İkinci olarak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523112" y="3522736"/>
            <a:ext cx="12822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</a:t>
            </a:r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2505813" y="3524919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Ardından / Daha sonra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527023" y="4281187"/>
            <a:ext cx="160039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2578385" y="4283370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523112" y="5009874"/>
            <a:ext cx="22946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</a:t>
            </a:r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3362156" y="5008045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Ondan sonra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527023" y="5738561"/>
            <a:ext cx="177241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Finally</a:t>
            </a:r>
            <a:r>
              <a:rPr lang="tr-TR" sz="32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2896505" y="5740744"/>
            <a:ext cx="4458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 olarak</a:t>
            </a: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1523112" y="308790"/>
            <a:ext cx="583474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 smtClean="0">
                <a:solidFill>
                  <a:srgbClr val="AC70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Telling</a:t>
            </a:r>
            <a:r>
              <a:rPr lang="tr-TR" b="1" dirty="0" smtClean="0">
                <a:solidFill>
                  <a:srgbClr val="AC70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 smtClean="0">
                <a:solidFill>
                  <a:srgbClr val="AC70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b="1" dirty="0" smtClean="0">
                <a:solidFill>
                  <a:srgbClr val="AC70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dirty="0" err="1" smtClean="0">
                <a:solidFill>
                  <a:srgbClr val="AC70A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Sequence</a:t>
            </a:r>
            <a:endParaRPr lang="tr-TR" sz="3600" b="1" dirty="0">
              <a:solidFill>
                <a:srgbClr val="AC70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20592" y="431553"/>
            <a:ext cx="2607488" cy="4952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DE7C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(Sıra Belirtmek)</a:t>
            </a:r>
            <a:endParaRPr lang="tr-TR" sz="2800" dirty="0">
              <a:solidFill>
                <a:srgbClr val="DE7C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4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Invitations</a:t>
            </a:r>
            <a:endParaRPr lang="tr-TR" sz="96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64368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(Davetler)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60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33666" y="1419078"/>
            <a:ext cx="3119159" cy="619272"/>
          </a:xfrm>
          <a:prstGeom prst="roundRect">
            <a:avLst/>
          </a:prstGeom>
          <a:solidFill>
            <a:srgbClr val="B6B6B6"/>
          </a:solidFill>
          <a:ln w="25400" cap="flat" cmpd="sng" algn="ctr">
            <a:solidFill>
              <a:srgbClr val="999999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Let’s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...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(Haydi...!)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433666" y="2390628"/>
            <a:ext cx="3119159" cy="619272"/>
          </a:xfrm>
          <a:prstGeom prst="roundRect">
            <a:avLst/>
          </a:prstGeom>
          <a:solidFill>
            <a:srgbClr val="B6B6B6"/>
          </a:solidFill>
          <a:ln w="25400" cap="flat" cmpd="sng" algn="ctr">
            <a:solidFill>
              <a:srgbClr val="999999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don’t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…?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(Neden…yapmıyoruz?)</a:t>
            </a:r>
          </a:p>
        </p:txBody>
      </p:sp>
      <p:sp>
        <p:nvSpPr>
          <p:cNvPr id="5" name="Yuvarlatılmış Dikdörtgen 4"/>
          <p:cNvSpPr/>
          <p:nvPr/>
        </p:nvSpPr>
        <p:spPr>
          <a:xfrm>
            <a:off x="433666" y="3362178"/>
            <a:ext cx="3119159" cy="619272"/>
          </a:xfrm>
          <a:prstGeom prst="roundRect">
            <a:avLst/>
          </a:prstGeom>
          <a:solidFill>
            <a:srgbClr val="B6B6B6"/>
          </a:solidFill>
          <a:ln w="25400" cap="flat" cmpd="sng" algn="ctr">
            <a:solidFill>
              <a:srgbClr val="999999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…?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(… ister misin?)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433666" y="4333728"/>
            <a:ext cx="3119159" cy="619272"/>
          </a:xfrm>
          <a:prstGeom prst="roundRect">
            <a:avLst/>
          </a:prstGeom>
          <a:solidFill>
            <a:srgbClr val="B6B6B6"/>
          </a:solidFill>
          <a:ln w="25400" cap="flat" cmpd="sng" algn="ctr">
            <a:solidFill>
              <a:srgbClr val="999999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…?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(… ne dersin?)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433666" y="5305131"/>
            <a:ext cx="3119159" cy="619272"/>
          </a:xfrm>
          <a:prstGeom prst="roundRect">
            <a:avLst/>
          </a:prstGeom>
          <a:solidFill>
            <a:srgbClr val="B6B6B6"/>
          </a:solidFill>
          <a:ln w="25400" cap="flat" cmpd="sng" algn="ctr">
            <a:solidFill>
              <a:srgbClr val="999999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…?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(… ne dersin?)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519891" y="1419078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please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Evet,lütfen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!)</a:t>
            </a:r>
          </a:p>
        </p:txBody>
      </p:sp>
      <p:sp>
        <p:nvSpPr>
          <p:cNvPr id="13" name="Yuvarlatılmış Dikdörtgen 12"/>
          <p:cNvSpPr/>
          <p:nvPr/>
        </p:nvSpPr>
        <p:spPr>
          <a:xfrm>
            <a:off x="8682316" y="1419078"/>
            <a:ext cx="3119159" cy="619272"/>
          </a:xfrm>
          <a:prstGeom prst="roundRect">
            <a:avLst/>
          </a:prstGeom>
          <a:solidFill>
            <a:srgbClr val="F46C6C"/>
          </a:solidFill>
          <a:ln w="25400" cap="flat" cmpd="sng" algn="ctr">
            <a:solidFill>
              <a:srgbClr val="EF2525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No,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Hayır,teşekkürler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4" name="Yuvarlatılmış Dikdörtgen 13"/>
          <p:cNvSpPr/>
          <p:nvPr/>
        </p:nvSpPr>
        <p:spPr>
          <a:xfrm>
            <a:off x="4519890" y="2209653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I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would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Evet,isterim</a:t>
            </a:r>
            <a:r>
              <a:rPr lang="tr-TR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4519891" y="3009900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not?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Evet,neden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olmasın?)</a:t>
            </a:r>
          </a:p>
        </p:txBody>
      </p:sp>
      <p:sp>
        <p:nvSpPr>
          <p:cNvPr id="16" name="Yuvarlatılmış Dikdörtgen 15"/>
          <p:cNvSpPr/>
          <p:nvPr/>
        </p:nvSpPr>
        <p:spPr>
          <a:xfrm>
            <a:off x="4519890" y="3800475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course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Tabiki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!)</a:t>
            </a:r>
          </a:p>
        </p:txBody>
      </p:sp>
      <p:sp>
        <p:nvSpPr>
          <p:cNvPr id="17" name="Yuvarlatılmış Dikdörtgen 16"/>
          <p:cNvSpPr/>
          <p:nvPr/>
        </p:nvSpPr>
        <p:spPr>
          <a:xfrm>
            <a:off x="4519890" y="4600722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Sure!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(Elbette!)</a:t>
            </a:r>
          </a:p>
        </p:txBody>
      </p:sp>
      <p:sp>
        <p:nvSpPr>
          <p:cNvPr id="18" name="Yuvarlatılmış Dikdörtgen 17"/>
          <p:cNvSpPr/>
          <p:nvPr/>
        </p:nvSpPr>
        <p:spPr>
          <a:xfrm>
            <a:off x="4519890" y="5391297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Great idea!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(İyi fikir!)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4519889" y="6105672"/>
            <a:ext cx="3119159" cy="619272"/>
          </a:xfrm>
          <a:prstGeom prst="roundRect">
            <a:avLst/>
          </a:prstGeom>
          <a:solidFill>
            <a:srgbClr val="ADD05E"/>
          </a:solidFill>
          <a:ln w="25400" cap="flat" cmpd="sng" algn="ctr">
            <a:solidFill>
              <a:srgbClr val="8AB033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sounds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(Kulağa harika geliyor!)</a:t>
            </a:r>
          </a:p>
        </p:txBody>
      </p:sp>
      <p:sp>
        <p:nvSpPr>
          <p:cNvPr id="20" name="Yuvarlatılmış Dikdörtgen 19"/>
          <p:cNvSpPr/>
          <p:nvPr/>
        </p:nvSpPr>
        <p:spPr>
          <a:xfrm>
            <a:off x="8682316" y="2209653"/>
            <a:ext cx="3119159" cy="619272"/>
          </a:xfrm>
          <a:prstGeom prst="roundRect">
            <a:avLst/>
          </a:prstGeom>
          <a:solidFill>
            <a:srgbClr val="F46C6C"/>
          </a:solidFill>
          <a:ln w="25400" cap="flat" cmpd="sng" algn="ctr">
            <a:solidFill>
              <a:srgbClr val="EF2525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but I...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Üzgünüm,ama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Yuvarlatılmış Dikdörtgen 20"/>
          <p:cNvSpPr/>
          <p:nvPr/>
        </p:nvSpPr>
        <p:spPr>
          <a:xfrm>
            <a:off x="8682315" y="3009900"/>
            <a:ext cx="3119159" cy="619272"/>
          </a:xfrm>
          <a:prstGeom prst="roundRect">
            <a:avLst/>
          </a:prstGeom>
          <a:solidFill>
            <a:srgbClr val="F46C6C"/>
          </a:solidFill>
          <a:ln w="25400" cap="flat" cmpd="sng" algn="ctr">
            <a:solidFill>
              <a:srgbClr val="EF2525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I’d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love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but ...</a:t>
            </a:r>
          </a:p>
          <a:p>
            <a:pPr algn="ctr"/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İsterdim,ama</a:t>
            </a:r>
            <a:r>
              <a:rPr lang="tr-TR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2" name="Yuvarlatılmış Dikdörtgen 21"/>
          <p:cNvSpPr/>
          <p:nvPr/>
        </p:nvSpPr>
        <p:spPr>
          <a:xfrm>
            <a:off x="8682314" y="3800475"/>
            <a:ext cx="3119159" cy="619272"/>
          </a:xfrm>
          <a:prstGeom prst="roundRect">
            <a:avLst/>
          </a:prstGeom>
          <a:solidFill>
            <a:srgbClr val="F46C6C"/>
          </a:solidFill>
          <a:ln w="25400" cap="flat" cmpd="sng" algn="ctr">
            <a:solidFill>
              <a:srgbClr val="EF2525"/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tr-TR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asking</a:t>
            </a:r>
            <a:r>
              <a:rPr lang="tr-TR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but ...</a:t>
            </a:r>
          </a:p>
          <a:p>
            <a:pPr algn="ctr"/>
            <a:r>
              <a:rPr lang="tr-TR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(Sorduğun için teşekkür </a:t>
            </a:r>
            <a:r>
              <a:rPr lang="tr-TR" sz="1400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ederim,ama</a:t>
            </a:r>
            <a:r>
              <a:rPr lang="tr-TR" sz="14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8840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Quantifiers</a:t>
            </a:r>
            <a:endParaRPr lang="tr-TR" sz="96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767128" y="3732581"/>
            <a:ext cx="465773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(Miktar Belirleyiciler)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0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van 1"/>
          <p:cNvSpPr txBox="1">
            <a:spLocks/>
          </p:cNvSpPr>
          <p:nvPr/>
        </p:nvSpPr>
        <p:spPr>
          <a:xfrm>
            <a:off x="4058191" y="2139257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(İsimler) 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2267792" y="1483233"/>
            <a:ext cx="7706768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000" b="1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r>
              <a:rPr lang="tr-TR" sz="6000" b="1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241481" y="3954554"/>
            <a:ext cx="466266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tr-TR" sz="3600" dirty="0" smtClean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121177" y="3954554"/>
            <a:ext cx="52241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600" dirty="0" err="1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tr-TR" sz="3600" dirty="0" smtClean="0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dirty="0" err="1">
                <a:solidFill>
                  <a:srgbClr val="D74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tr-TR" sz="3600" dirty="0">
              <a:solidFill>
                <a:srgbClr val="D74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138382" y="4273368"/>
            <a:ext cx="3169881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(Sayılabilen İsimler)</a:t>
            </a:r>
            <a:endParaRPr lang="tr-TR" sz="24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2458513">
            <a:off x="3888855" y="2573759"/>
            <a:ext cx="363955" cy="1099918"/>
          </a:xfrm>
          <a:prstGeom prst="downArrow">
            <a:avLst/>
          </a:prstGeom>
          <a:solidFill>
            <a:srgbClr val="F1C7D4"/>
          </a:solidFill>
          <a:ln>
            <a:solidFill>
              <a:srgbClr val="D74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şağı Ok 8"/>
          <p:cNvSpPr/>
          <p:nvPr/>
        </p:nvSpPr>
        <p:spPr>
          <a:xfrm rot="19250631">
            <a:off x="7597553" y="2566942"/>
            <a:ext cx="363955" cy="1099918"/>
          </a:xfrm>
          <a:prstGeom prst="downArrow">
            <a:avLst/>
          </a:prstGeom>
          <a:solidFill>
            <a:srgbClr val="F1C7D4"/>
          </a:solidFill>
          <a:ln>
            <a:solidFill>
              <a:srgbClr val="D74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093730" y="4273367"/>
            <a:ext cx="3680087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673F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(Sayılamayan İsimler)</a:t>
            </a:r>
            <a:endParaRPr lang="tr-TR" sz="2400" dirty="0" smtClean="0">
              <a:solidFill>
                <a:srgbClr val="673F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5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Resim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 txBox="1">
            <a:spLocks/>
          </p:cNvSpPr>
          <p:nvPr/>
        </p:nvSpPr>
        <p:spPr>
          <a:xfrm>
            <a:off x="1488325" y="665012"/>
            <a:ext cx="3771392" cy="619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Countable</a:t>
            </a:r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045155" y="1090680"/>
            <a:ext cx="4657732" cy="59976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(Sayılabilen İsimler)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717222" y="1544295"/>
            <a:ext cx="5094646" cy="10707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bir nesneyi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adet olarak </a:t>
            </a:r>
            <a:r>
              <a:rPr lang="tr-T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sayabiliyorsak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 isimleri sayılabilir olarak kabul ederiz.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6920885" y="719783"/>
            <a:ext cx="4228268" cy="5047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Uncountable</a:t>
            </a:r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Nouns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706153" y="1099235"/>
            <a:ext cx="4657732" cy="5571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(Sayılamayan İsimler)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380133" y="1590856"/>
            <a:ext cx="5036050" cy="97764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bir nesneyi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adet olarak </a:t>
            </a:r>
            <a:r>
              <a:rPr lang="tr-T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sayamıyorsak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 isimleri sayılamayan olarak kabul ederiz.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25" y="4534488"/>
            <a:ext cx="1000120" cy="1140184"/>
          </a:xfrm>
          <a:prstGeom prst="rect">
            <a:avLst/>
          </a:prstGeom>
        </p:spPr>
      </p:pic>
      <p:sp>
        <p:nvSpPr>
          <p:cNvPr id="12" name="Yuvarlatılmış Dikdörtgen 11"/>
          <p:cNvSpPr/>
          <p:nvPr/>
        </p:nvSpPr>
        <p:spPr>
          <a:xfrm>
            <a:off x="1115533" y="5693235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34" y="4534488"/>
            <a:ext cx="1000120" cy="1140184"/>
          </a:xfrm>
          <a:prstGeom prst="rect">
            <a:avLst/>
          </a:prstGeom>
        </p:spPr>
      </p:pic>
      <p:sp>
        <p:nvSpPr>
          <p:cNvPr id="14" name="Yuvarlatılmış Dikdörtgen 13"/>
          <p:cNvSpPr/>
          <p:nvPr/>
        </p:nvSpPr>
        <p:spPr>
          <a:xfrm>
            <a:off x="4043450" y="5693235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r>
              <a:rPr lang="tr-TR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tr-TR" sz="2000" b="1" kern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24" y="4534488"/>
            <a:ext cx="1000120" cy="1140184"/>
          </a:xfrm>
          <a:prstGeom prst="rect">
            <a:avLst/>
          </a:prstGeom>
        </p:spPr>
      </p:pic>
      <p:sp>
        <p:nvSpPr>
          <p:cNvPr id="17" name="Yuvarlatılmış Dikdörtgen 16"/>
          <p:cNvSpPr/>
          <p:nvPr/>
        </p:nvSpPr>
        <p:spPr>
          <a:xfrm>
            <a:off x="1115533" y="3957342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043450" y="3957342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r>
              <a:rPr lang="tr-TR" sz="2000" b="1" kern="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tr-TR" sz="2000" b="1" kern="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Düz Bağlayıcı 19"/>
          <p:cNvCxnSpPr/>
          <p:nvPr/>
        </p:nvCxnSpPr>
        <p:spPr>
          <a:xfrm>
            <a:off x="6096000" y="1884218"/>
            <a:ext cx="0" cy="4973782"/>
          </a:xfrm>
          <a:prstGeom prst="line">
            <a:avLst/>
          </a:prstGeom>
          <a:ln w="28575" cap="flat" cmpd="sng" algn="ctr">
            <a:solidFill>
              <a:srgbClr val="83508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76" y="2776451"/>
            <a:ext cx="1432656" cy="1117471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126" y="2776451"/>
            <a:ext cx="1432656" cy="1117471"/>
          </a:xfrm>
          <a:prstGeom prst="rect">
            <a:avLst/>
          </a:prstGeom>
        </p:spPr>
      </p:pic>
      <p:pic>
        <p:nvPicPr>
          <p:cNvPr id="26" name="Resim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784" y="2779467"/>
            <a:ext cx="1432656" cy="1117471"/>
          </a:xfrm>
          <a:prstGeom prst="rect">
            <a:avLst/>
          </a:prstGeom>
        </p:spPr>
      </p:pic>
      <p:sp>
        <p:nvSpPr>
          <p:cNvPr id="27" name="Yuvarlatılmış Dikdörtgen 26"/>
          <p:cNvSpPr/>
          <p:nvPr/>
        </p:nvSpPr>
        <p:spPr>
          <a:xfrm>
            <a:off x="6369410" y="3271018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Bread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9243862" y="3271018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7806636" y="3271018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Cereal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6369410" y="4390430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Coffee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7806635" y="4390430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10684550" y="4390430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Honey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9243862" y="4390430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Sugar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10684550" y="3271018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Jam</a:t>
            </a:r>
          </a:p>
        </p:txBody>
      </p:sp>
      <p:sp>
        <p:nvSpPr>
          <p:cNvPr id="35" name="Yuvarlatılmış Dikdörtgen 34"/>
          <p:cNvSpPr/>
          <p:nvPr/>
        </p:nvSpPr>
        <p:spPr>
          <a:xfrm>
            <a:off x="6369410" y="5509842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Flour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7806635" y="5509842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Salt</a:t>
            </a:r>
          </a:p>
        </p:txBody>
      </p:sp>
      <p:sp>
        <p:nvSpPr>
          <p:cNvPr id="37" name="Yuvarlatılmış Dikdörtgen 36"/>
          <p:cNvSpPr/>
          <p:nvPr/>
        </p:nvSpPr>
        <p:spPr>
          <a:xfrm>
            <a:off x="10684550" y="5509842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Cheese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9243862" y="5509842"/>
            <a:ext cx="1228383" cy="370540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Butter</a:t>
            </a:r>
            <a:endParaRPr lang="tr-TR" sz="2000" b="1" kern="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Köşeli Çift Ayraç 39"/>
          <p:cNvSpPr/>
          <p:nvPr/>
        </p:nvSpPr>
        <p:spPr>
          <a:xfrm>
            <a:off x="3213018" y="3076832"/>
            <a:ext cx="420130" cy="564726"/>
          </a:xfrm>
          <a:prstGeom prst="chevron">
            <a:avLst/>
          </a:prstGeom>
          <a:solidFill>
            <a:srgbClr val="CCA8CC"/>
          </a:solidFill>
          <a:ln>
            <a:solidFill>
              <a:srgbClr val="835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42" name="Köşeli Çift Ayraç 41"/>
          <p:cNvSpPr/>
          <p:nvPr/>
        </p:nvSpPr>
        <p:spPr>
          <a:xfrm>
            <a:off x="3217983" y="4940633"/>
            <a:ext cx="420130" cy="564726"/>
          </a:xfrm>
          <a:prstGeom prst="chevron">
            <a:avLst/>
          </a:prstGeom>
          <a:solidFill>
            <a:srgbClr val="CCA8CC"/>
          </a:solidFill>
          <a:ln>
            <a:solidFill>
              <a:srgbClr val="8350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9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2" grpId="0" animBg="1"/>
      <p:bldP spid="14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3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si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Unvan 1"/>
          <p:cNvSpPr txBox="1">
            <a:spLocks/>
          </p:cNvSpPr>
          <p:nvPr/>
        </p:nvSpPr>
        <p:spPr>
          <a:xfrm>
            <a:off x="-988918" y="631784"/>
            <a:ext cx="7078176" cy="68742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A / An</a:t>
            </a:r>
            <a:endParaRPr lang="tr-TR" sz="40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36062" y="680341"/>
            <a:ext cx="2098904" cy="60255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137301" y="1449572"/>
            <a:ext cx="9833733" cy="744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 </a:t>
            </a:r>
            <a:r>
              <a:rPr lang="tr-T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adet </a:t>
            </a:r>
            <a:r>
              <a:rPr lang="tr-TR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olan isimlerin başında kullanılır.</a:t>
            </a:r>
            <a:endParaRPr lang="tr-TR" sz="2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137302" y="4259258"/>
            <a:ext cx="9022698" cy="6069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isim </a:t>
            </a:r>
            <a:r>
              <a:rPr lang="tr-TR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sesli harf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ile başlıyorsa </a:t>
            </a:r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«an»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edilir.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1137301" y="2252226"/>
            <a:ext cx="9022699" cy="6069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Eğer isim </a:t>
            </a:r>
            <a:r>
              <a:rPr lang="tr-TR" sz="2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sessiz harf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ile başlıyorsa </a:t>
            </a:r>
            <a:r>
              <a:rPr lang="tr-TR" sz="2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«a»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tercih edilir.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2098760" y="3700837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book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613669" y="3700837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car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7128578" y="3705361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tomato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2098760" y="5834869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4613669" y="5834869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orange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7128578" y="5839393"/>
            <a:ext cx="1642594" cy="426897"/>
          </a:xfrm>
          <a:prstGeom prst="roundRect">
            <a:avLst/>
          </a:prstGeom>
          <a:solidFill>
            <a:srgbClr val="C399C3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egg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7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095347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17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Doğumgünü</a:t>
            </a:r>
            <a:r>
              <a:rPr lang="tr-TR" sz="17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Partisi</a:t>
            </a:r>
            <a:endParaRPr lang="tr-TR" sz="17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40796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Birthday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169683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Sürpriz Parti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169683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Surprise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095347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Kostüm Partisi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3640796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Fancy</a:t>
            </a:r>
            <a:r>
              <a:rPr lang="tr-TR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Dress</a:t>
            </a:r>
            <a:r>
              <a:rPr lang="tr-TR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169683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Pijama Partisi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6169683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Slumber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582862" y="1804538"/>
            <a:ext cx="5466930" cy="10086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isimlerle birlikte, </a:t>
            </a:r>
            <a:r>
              <a:rPr lang="tr-T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cümlelerde kullanılır.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«Az sayıda» anlamına gelir.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540584" y="5362677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sugar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bowl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874711" y="3873989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821015" y="5362677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096000" y="1750312"/>
            <a:ext cx="5813925" cy="1117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Sayılamayan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isimlerle birlikte, </a:t>
            </a:r>
            <a:r>
              <a:rPr lang="tr-TR" sz="20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</a:t>
            </a: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cümlelerde kullanılır.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«Az miktarda» </a:t>
            </a: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anlamına gelir.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633925" y="3849819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flour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cake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1488325" y="665012"/>
            <a:ext cx="3771392" cy="619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A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045155" y="1090680"/>
            <a:ext cx="4657732" cy="59976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 sayıda)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6685784" y="722205"/>
            <a:ext cx="4228268" cy="5047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A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6540584" y="1111989"/>
            <a:ext cx="4657732" cy="5571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(Az miktarda)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" name="Düz Bağlayıcı 33"/>
          <p:cNvCxnSpPr/>
          <p:nvPr/>
        </p:nvCxnSpPr>
        <p:spPr>
          <a:xfrm>
            <a:off x="6096000" y="1884218"/>
            <a:ext cx="0" cy="4973782"/>
          </a:xfrm>
          <a:prstGeom prst="line">
            <a:avLst/>
          </a:prstGeom>
          <a:ln w="28575" cap="flat" cmpd="sng" algn="ctr">
            <a:solidFill>
              <a:srgbClr val="83508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993685" y="4239954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sayıda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 şapkasına ihtiyacım var.)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803010" y="5723537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(Evde 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sayıda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portakalım var.)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865975" y="4215784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Kek için 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az miktarda 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 ihtiyacım var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865975" y="5723537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(Kasede </a:t>
            </a:r>
            <a:r>
              <a:rPr lang="tr-TR" sz="1800" dirty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miktarda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şeker var.)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28" y="2907580"/>
            <a:ext cx="676368" cy="109259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05" y="4505597"/>
            <a:ext cx="1061798" cy="98886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51" y="4552254"/>
            <a:ext cx="1275494" cy="101957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380" y="2831979"/>
            <a:ext cx="1523530" cy="14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3" grpId="0"/>
      <p:bldP spid="24" grpId="0"/>
      <p:bldP spid="13" grpId="0"/>
      <p:bldP spid="14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0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616535" y="1644145"/>
            <a:ext cx="5469499" cy="8727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 ve sayılamayan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isimlerle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birlikte, genellikle </a:t>
            </a:r>
            <a:r>
              <a:rPr lang="tr-T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cümlelerde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kullanılır.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935848" y="4144950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cupcake</a:t>
            </a:r>
            <a:r>
              <a:rPr lang="tr-TR" sz="18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table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809719" y="5559385"/>
            <a:ext cx="4561132" cy="39217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100984" y="1671799"/>
            <a:ext cx="6013924" cy="82407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 ve sayılamayan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isimlerle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birlikte, genellikle </a:t>
            </a:r>
            <a:r>
              <a:rPr lang="tr-TR" sz="20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ve soru cümlelerinde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kullanılır.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488325" y="665012"/>
            <a:ext cx="3771392" cy="619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1045155" y="1090680"/>
            <a:ext cx="4657732" cy="59976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(Biraz/Birkaç)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6753666" y="722205"/>
            <a:ext cx="4228268" cy="5047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6632230" y="1105987"/>
            <a:ext cx="4657732" cy="5571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(Hiç)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Düz Bağlayıcı 34"/>
          <p:cNvCxnSpPr/>
          <p:nvPr/>
        </p:nvCxnSpPr>
        <p:spPr>
          <a:xfrm>
            <a:off x="6096000" y="1884218"/>
            <a:ext cx="0" cy="4973782"/>
          </a:xfrm>
          <a:prstGeom prst="line">
            <a:avLst/>
          </a:prstGeom>
          <a:ln w="28575" cap="flat" cmpd="sng" algn="ctr">
            <a:solidFill>
              <a:srgbClr val="83508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6" name="Unvan 1"/>
          <p:cNvSpPr txBox="1">
            <a:spLocks/>
          </p:cNvSpPr>
          <p:nvPr/>
        </p:nvSpPr>
        <p:spPr>
          <a:xfrm>
            <a:off x="621518" y="2429361"/>
            <a:ext cx="5469499" cy="87273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 isimlerde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«Birkaç»,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Sayılamayan isimlerde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«Biraz»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anlamı taşır.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935848" y="4454737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(Masada </a:t>
            </a:r>
            <a:r>
              <a:rPr lang="tr-TR" sz="1800" dirty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birkaç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kek var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915642" y="5869172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Biraz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çay içmek istiyorum.)</a:t>
            </a: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6990341" y="3997147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isn’t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lemonade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Unvan 1"/>
          <p:cNvSpPr txBox="1">
            <a:spLocks/>
          </p:cNvSpPr>
          <p:nvPr/>
        </p:nvSpPr>
        <p:spPr>
          <a:xfrm>
            <a:off x="6889775" y="5559385"/>
            <a:ext cx="4561132" cy="39217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candle</a:t>
            </a:r>
            <a:r>
              <a:rPr lang="tr-TR" sz="18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6990341" y="4306934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Hiç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limonata yok.)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6995698" y="5869172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Hiç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mumunuz var mı?)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26" y="3003480"/>
            <a:ext cx="1017639" cy="144008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579" y="4753355"/>
            <a:ext cx="1432878" cy="9457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96" y="2646135"/>
            <a:ext cx="812245" cy="13899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353" y="3124718"/>
            <a:ext cx="1016454" cy="1016454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601" y="3188756"/>
            <a:ext cx="1019617" cy="101961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17" y="4665963"/>
            <a:ext cx="785850" cy="95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2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0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640508" y="714669"/>
            <a:ext cx="4696926" cy="6874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A lot of</a:t>
            </a:r>
            <a:endParaRPr lang="tr-TR" sz="32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586484" y="859035"/>
            <a:ext cx="5816133" cy="3902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2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(Çok sayıda/Çok miktarda)</a:t>
            </a:r>
            <a:endParaRPr lang="tr-TR" sz="32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93567" y="1439191"/>
            <a:ext cx="9461292" cy="9670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 sayılabilen hem sayılamayan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kelimelerle birlikte olumlu cümlelerde kullanılır.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075437" y="5100333"/>
            <a:ext cx="4890542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lemon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lemonade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7262705" y="5132305"/>
            <a:ext cx="3390333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lot of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guest</a:t>
            </a:r>
            <a:r>
              <a:rPr lang="tr-TR" sz="2000" dirty="0" err="1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46" y="3335779"/>
            <a:ext cx="2332325" cy="1822129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/>
          <a:stretch/>
        </p:blipFill>
        <p:spPr>
          <a:xfrm>
            <a:off x="6960885" y="3016609"/>
            <a:ext cx="3993974" cy="2030438"/>
          </a:xfrm>
          <a:prstGeom prst="rect">
            <a:avLst/>
          </a:prstGeom>
        </p:spPr>
      </p:pic>
      <p:sp>
        <p:nvSpPr>
          <p:cNvPr id="9" name="Unvan 1"/>
          <p:cNvSpPr txBox="1">
            <a:spLocks/>
          </p:cNvSpPr>
          <p:nvPr/>
        </p:nvSpPr>
        <p:spPr>
          <a:xfrm>
            <a:off x="1075437" y="5658281"/>
            <a:ext cx="4606339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(Limonata yapmak için </a:t>
            </a:r>
            <a:r>
              <a:rPr lang="tr-TR" sz="1800" dirty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sayıda 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limona ihtiyacım var.)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622518" y="5551556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Çok sayıda </a:t>
            </a:r>
            <a:r>
              <a:rPr lang="tr-T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misafir var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493567" y="2284642"/>
            <a:ext cx="768773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 isimlerde </a:t>
            </a:r>
            <a:r>
              <a:rPr lang="tr-T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«Çok sayıda»,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Sayılamayan isimlerde </a:t>
            </a:r>
            <a:r>
              <a:rPr lang="tr-T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«Çok miktarda» </a:t>
            </a: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anlamı taşır.</a:t>
            </a:r>
          </a:p>
        </p:txBody>
      </p:sp>
    </p:spTree>
    <p:extLst>
      <p:ext uri="{BB962C8B-B14F-4D97-AF65-F5344CB8AC3E}">
        <p14:creationId xmlns:p14="http://schemas.microsoft.com/office/powerpoint/2010/main" val="39154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  <p:bldP spid="9" grpId="0"/>
      <p:bldP spid="10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795395" y="1771057"/>
            <a:ext cx="5157252" cy="61907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Sadece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sayılabilen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isimlerle birlikte kullanılır.</a:t>
            </a: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645780" y="5226164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money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045155" y="3430448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apples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1021391" y="5226164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hats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6239354" y="1738864"/>
            <a:ext cx="5745986" cy="67153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Sadece 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sayılamayan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isimlerle birlikte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6645780" y="3430448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orange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juice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59" y="2171073"/>
            <a:ext cx="1014413" cy="1464579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831" y="4401548"/>
            <a:ext cx="1182202" cy="874239"/>
          </a:xfrm>
          <a:prstGeom prst="rect">
            <a:avLst/>
          </a:prstGeom>
        </p:spPr>
      </p:pic>
      <p:sp>
        <p:nvSpPr>
          <p:cNvPr id="27" name="Unvan 1"/>
          <p:cNvSpPr txBox="1">
            <a:spLocks/>
          </p:cNvSpPr>
          <p:nvPr/>
        </p:nvSpPr>
        <p:spPr>
          <a:xfrm>
            <a:off x="1488325" y="665012"/>
            <a:ext cx="3771392" cy="61912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How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045155" y="1090680"/>
            <a:ext cx="4657732" cy="59976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(Kaç tane?)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6790980" y="722205"/>
            <a:ext cx="4228268" cy="50470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8) How </a:t>
            </a:r>
            <a:r>
              <a:rPr lang="tr-TR" sz="36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r>
              <a:rPr lang="tr-TR" sz="36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6669544" y="1133299"/>
            <a:ext cx="4657732" cy="55714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 kadar?)</a:t>
            </a:r>
            <a:endParaRPr lang="tr-TR" sz="28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Düz Bağlayıcı 30"/>
          <p:cNvCxnSpPr/>
          <p:nvPr/>
        </p:nvCxnSpPr>
        <p:spPr>
          <a:xfrm>
            <a:off x="6096000" y="1884218"/>
            <a:ext cx="0" cy="4973782"/>
          </a:xfrm>
          <a:prstGeom prst="line">
            <a:avLst/>
          </a:prstGeom>
          <a:ln w="28575" cap="flat" cmpd="sng" algn="ctr">
            <a:solidFill>
              <a:srgbClr val="83508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Unvan 1"/>
          <p:cNvSpPr txBox="1">
            <a:spLocks/>
          </p:cNvSpPr>
          <p:nvPr/>
        </p:nvSpPr>
        <p:spPr>
          <a:xfrm>
            <a:off x="1134802" y="3801879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Kaç tane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elmamız var?)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1134801" y="5601533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Kaç tane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şapkası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var?)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7197767" y="3801879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portakal suyu var?.)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6867754" y="5601533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smtClean="0">
                <a:solidFill>
                  <a:srgbClr val="83508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 kadar 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paran var?)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Resim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41" y="4215082"/>
            <a:ext cx="656627" cy="1060705"/>
          </a:xfrm>
          <a:prstGeom prst="rect">
            <a:avLst/>
          </a:prstGeom>
        </p:spPr>
      </p:pic>
      <p:pic>
        <p:nvPicPr>
          <p:cNvPr id="37" name="Resim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728" y="4226924"/>
            <a:ext cx="656627" cy="1060705"/>
          </a:xfrm>
          <a:prstGeom prst="rect">
            <a:avLst/>
          </a:prstGeom>
        </p:spPr>
      </p:pic>
      <p:pic>
        <p:nvPicPr>
          <p:cNvPr id="38" name="Resim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069" y="2568301"/>
            <a:ext cx="818699" cy="933355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59" y="2568301"/>
            <a:ext cx="818699" cy="933355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605" y="2568300"/>
            <a:ext cx="818699" cy="9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1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  <p:bldP spid="23" grpId="0"/>
      <p:bldP spid="24" grpId="0"/>
      <p:bldP spid="32" grpId="0"/>
      <p:bldP spid="33" grpId="0"/>
      <p:bldP spid="3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0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83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6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095347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Nişan Partisi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40796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  <a:r>
              <a:rPr lang="tr-TR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69683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Düğün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69683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Wedding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095347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Yıl Dönümü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40796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Anniversary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69683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Mezuniyet Partisi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69683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Graduation</a:t>
            </a:r>
            <a:r>
              <a:rPr lang="tr-TR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6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095347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19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Hoş geldin Partisi</a:t>
            </a:r>
            <a:endParaRPr lang="tr-TR" sz="19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40796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  <a:r>
              <a:rPr lang="tr-TR" sz="22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2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2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69683" y="28806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Veda Partisi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69683" y="24104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Farewell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095347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Babalar Günü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40796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Father’s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69683" y="573819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Anneler Günü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69683" y="526790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Mother’s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Day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21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Party</a:t>
            </a:r>
            <a:r>
              <a:rPr lang="tr-TR" sz="13800" b="1" dirty="0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3800" b="1" dirty="0" err="1" smtClean="0">
                <a:solidFill>
                  <a:srgbClr val="8E7A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endParaRPr lang="tr-TR" sz="9600" b="1" dirty="0">
              <a:solidFill>
                <a:srgbClr val="8E7A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68" y="3694481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E49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(Parti İhtiyaçları)</a:t>
            </a:r>
            <a:endParaRPr lang="tr-TR" sz="4000" dirty="0">
              <a:solidFill>
                <a:srgbClr val="E493B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149637" y="26787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Yiyecek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922361" y="22084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3816637" y="26787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Doğumgünü</a:t>
            </a: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pastası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3589361" y="22084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Birthday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cake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Yuvarlatılmış Dikdörtgen 51"/>
          <p:cNvSpPr/>
          <p:nvPr/>
        </p:nvSpPr>
        <p:spPr>
          <a:xfrm>
            <a:off x="6483637" y="26787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Cips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Yuvarlatılmış Dikdörtgen 52"/>
          <p:cNvSpPr/>
          <p:nvPr/>
        </p:nvSpPr>
        <p:spPr>
          <a:xfrm>
            <a:off x="6256361" y="22084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Crisps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9150637" y="26787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Kurabiye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8923361" y="22084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Cookie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Yuvarlatılmış Dikdörtgen 55"/>
          <p:cNvSpPr/>
          <p:nvPr/>
        </p:nvSpPr>
        <p:spPr>
          <a:xfrm>
            <a:off x="1149637" y="56696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Elmalı Turta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Yuvarlatılmış Dikdörtgen 56"/>
          <p:cNvSpPr/>
          <p:nvPr/>
        </p:nvSpPr>
        <p:spPr>
          <a:xfrm>
            <a:off x="922361" y="51993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Apple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3816637" y="56696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Sandviç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3589361" y="51993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Sandwich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Yuvarlatılmış Dikdörtgen 59"/>
          <p:cNvSpPr/>
          <p:nvPr/>
        </p:nvSpPr>
        <p:spPr>
          <a:xfrm>
            <a:off x="6483637" y="56696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Çikolata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Yuvarlatılmış Dikdörtgen 60"/>
          <p:cNvSpPr/>
          <p:nvPr/>
        </p:nvSpPr>
        <p:spPr>
          <a:xfrm>
            <a:off x="6256361" y="51993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Chocolate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9150637" y="56696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Atıştırmalıklar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Yuvarlatılmış Dikdörtgen 62"/>
          <p:cNvSpPr/>
          <p:nvPr/>
        </p:nvSpPr>
        <p:spPr>
          <a:xfrm>
            <a:off x="8923361" y="51993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Snacks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7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Yuvarlatılmış Dikdörtgen 65"/>
          <p:cNvSpPr/>
          <p:nvPr/>
        </p:nvSpPr>
        <p:spPr>
          <a:xfrm>
            <a:off x="1228134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Pamuk şeker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Yuvarlatılmış Dikdörtgen 66"/>
          <p:cNvSpPr/>
          <p:nvPr/>
        </p:nvSpPr>
        <p:spPr>
          <a:xfrm>
            <a:off x="1000858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Cotton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candy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Yuvarlatılmış Dikdörtgen 67"/>
          <p:cNvSpPr/>
          <p:nvPr/>
        </p:nvSpPr>
        <p:spPr>
          <a:xfrm>
            <a:off x="3899410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Tatlı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Yuvarlatılmış Dikdörtgen 68"/>
          <p:cNvSpPr/>
          <p:nvPr/>
        </p:nvSpPr>
        <p:spPr>
          <a:xfrm>
            <a:off x="3672134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Dessert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Yuvarlatılmış Dikdörtgen 69"/>
          <p:cNvSpPr/>
          <p:nvPr/>
        </p:nvSpPr>
        <p:spPr>
          <a:xfrm>
            <a:off x="6656412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Patlamış Mısır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Yuvarlatılmış Dikdörtgen 70"/>
          <p:cNvSpPr/>
          <p:nvPr/>
        </p:nvSpPr>
        <p:spPr>
          <a:xfrm>
            <a:off x="6429136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Popcorn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Yuvarlatılmış Dikdörtgen 71"/>
          <p:cNvSpPr/>
          <p:nvPr/>
        </p:nvSpPr>
        <p:spPr>
          <a:xfrm>
            <a:off x="9264055" y="286926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İçecek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Yuvarlatılmış Dikdörtgen 72"/>
          <p:cNvSpPr/>
          <p:nvPr/>
        </p:nvSpPr>
        <p:spPr>
          <a:xfrm>
            <a:off x="9036779" y="239897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Beverage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Yuvarlatılmış Dikdörtgen 73"/>
          <p:cNvSpPr/>
          <p:nvPr/>
        </p:nvSpPr>
        <p:spPr>
          <a:xfrm>
            <a:off x="1228134" y="58982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Meyve Suyu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Yuvarlatılmış Dikdörtgen 74"/>
          <p:cNvSpPr/>
          <p:nvPr/>
        </p:nvSpPr>
        <p:spPr>
          <a:xfrm>
            <a:off x="1000858" y="54279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Juice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Yuvarlatılmış Dikdörtgen 75"/>
          <p:cNvSpPr/>
          <p:nvPr/>
        </p:nvSpPr>
        <p:spPr>
          <a:xfrm>
            <a:off x="4042285" y="58982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Portakal Suyu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Yuvarlatılmış Dikdörtgen 76"/>
          <p:cNvSpPr/>
          <p:nvPr/>
        </p:nvSpPr>
        <p:spPr>
          <a:xfrm>
            <a:off x="3815009" y="54279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Orange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Juice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Yuvarlatılmış Dikdörtgen 77"/>
          <p:cNvSpPr/>
          <p:nvPr/>
        </p:nvSpPr>
        <p:spPr>
          <a:xfrm>
            <a:off x="6723087" y="58982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Limonata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Yuvarlatılmış Dikdörtgen 78"/>
          <p:cNvSpPr/>
          <p:nvPr/>
        </p:nvSpPr>
        <p:spPr>
          <a:xfrm>
            <a:off x="6495811" y="54279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Lemonade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Yuvarlatılmış Dikdörtgen 79"/>
          <p:cNvSpPr/>
          <p:nvPr/>
        </p:nvSpPr>
        <p:spPr>
          <a:xfrm>
            <a:off x="9264055" y="5898213"/>
            <a:ext cx="1925817" cy="429167"/>
          </a:xfrm>
          <a:prstGeom prst="roundRect">
            <a:avLst/>
          </a:prstGeom>
          <a:solidFill>
            <a:srgbClr val="EADAEA"/>
          </a:solidFill>
          <a:ln w="25400" cap="flat" cmpd="sng" algn="ctr">
            <a:solidFill>
              <a:srgbClr val="C399C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Süt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Yuvarlatılmış Dikdörtgen 80"/>
          <p:cNvSpPr/>
          <p:nvPr/>
        </p:nvSpPr>
        <p:spPr>
          <a:xfrm>
            <a:off x="9036779" y="5427929"/>
            <a:ext cx="2380368" cy="454421"/>
          </a:xfrm>
          <a:prstGeom prst="roundRect">
            <a:avLst/>
          </a:prstGeom>
          <a:solidFill>
            <a:srgbClr val="CEAACE"/>
          </a:solidFill>
          <a:ln w="25400" cap="flat" cmpd="sng" algn="ctr">
            <a:solidFill>
              <a:srgbClr val="B784B7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5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2549</TotalTime>
  <Words>954</Words>
  <Application>Microsoft Office PowerPoint</Application>
  <PresentationFormat>Geniş ekran</PresentationFormat>
  <Paragraphs>287</Paragraphs>
  <Slides>39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55</cp:revision>
  <dcterms:created xsi:type="dcterms:W3CDTF">2025-02-06T17:12:10Z</dcterms:created>
  <dcterms:modified xsi:type="dcterms:W3CDTF">2025-02-09T16:16:18Z</dcterms:modified>
</cp:coreProperties>
</file>