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77" r:id="rId4"/>
    <p:sldId id="260" r:id="rId5"/>
    <p:sldId id="261" r:id="rId6"/>
    <p:sldId id="262" r:id="rId7"/>
    <p:sldId id="278" r:id="rId8"/>
    <p:sldId id="263" r:id="rId9"/>
    <p:sldId id="264" r:id="rId10"/>
    <p:sldId id="279" r:id="rId11"/>
    <p:sldId id="266" r:id="rId12"/>
    <p:sldId id="267" r:id="rId13"/>
    <p:sldId id="268" r:id="rId14"/>
    <p:sldId id="269" r:id="rId15"/>
    <p:sldId id="280" r:id="rId16"/>
    <p:sldId id="286" r:id="rId17"/>
    <p:sldId id="287" r:id="rId18"/>
    <p:sldId id="288" r:id="rId19"/>
    <p:sldId id="289" r:id="rId20"/>
    <p:sldId id="295" r:id="rId21"/>
    <p:sldId id="293" r:id="rId22"/>
    <p:sldId id="296" r:id="rId23"/>
    <p:sldId id="297" r:id="rId24"/>
    <p:sldId id="294" r:id="rId25"/>
    <p:sldId id="298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414"/>
    <a:srgbClr val="FF7C8B"/>
    <a:srgbClr val="9900FF"/>
    <a:srgbClr val="FF0066"/>
    <a:srgbClr val="EDA2A2"/>
    <a:srgbClr val="04AAFF"/>
    <a:srgbClr val="28A1FF"/>
    <a:srgbClr val="CDB5D7"/>
    <a:srgbClr val="EFC4D8"/>
    <a:srgbClr val="C3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3560" autoAdjust="0"/>
  </p:normalViewPr>
  <p:slideViewPr>
    <p:cSldViewPr snapToGrid="0">
      <p:cViewPr>
        <p:scale>
          <a:sx n="66" d="100"/>
          <a:sy n="66" d="100"/>
        </p:scale>
        <p:origin x="-15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4CD7D-4843-409C-BBCD-5F657BAEFF13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5BAA4-87E3-4119-97CF-60ACB6B415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9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857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844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12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372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96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942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766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16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38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11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690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31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9156-DBCA-47FF-8737-B19B6A78AF10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C7885-4D06-40B2-8387-8D071ACCC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8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3-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3-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3-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65751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3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0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67850" y="384735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967850" y="1782462"/>
            <a:ext cx="8119126" cy="25220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Hobbies</a:t>
            </a:r>
            <a:endParaRPr lang="tr-TR" sz="115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036687" y="3668392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(Hobiler)</a:t>
            </a:r>
            <a:endParaRPr lang="tr-TR" sz="4000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582963" y="264813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645854" y="266400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Collect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stamps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797961" y="310255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856936" y="315123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 toplamak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093863" y="2667336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156754" y="2683199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origami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308861" y="3121757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367836" y="3170429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Origami</a:t>
            </a: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40963" y="2663999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03854" y="2679862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puzzle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655961" y="3118420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714936" y="3167092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Puzzle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645854" y="574376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708745" y="575962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fishing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860852" y="619818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1797961" y="6246855"/>
            <a:ext cx="216537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Balık tutmaya gitmek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5093863" y="5759625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156754" y="577548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sculpting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308861" y="6214046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367836" y="626271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Heykel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593070" y="574376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655961" y="575962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camping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8808068" y="619818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8867043" y="624685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 gitmek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170376" y="283663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233267" y="285250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bike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389289" y="3752902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448264" y="3801574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Bisiklet sürmek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73282" y="283663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36173" y="285250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088280" y="329105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147255" y="333973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binmek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12388" y="283663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475279" y="285250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Climb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mountain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627386" y="329105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686361" y="333973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Dağa tırmanmak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33267" y="572471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296158" y="574057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448265" y="617913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1507240" y="622780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Yüzmek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73282" y="572471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36173" y="574057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rope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088280" y="617913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147255" y="622780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İp atlamak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349497" y="572471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412388" y="574057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running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8564495" y="617913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8623470" y="6227805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Koşuya gitmek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1170376" y="329105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233267" y="330692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135288" y="276243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198179" y="277830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hiking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350286" y="321685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409261" y="326553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Doğa yürüyüşüne çıkmak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126263" y="276243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189154" y="277830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341261" y="321685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400236" y="326553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Fotoğraf çekmek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869588" y="2767573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932479" y="278343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084586" y="3221994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9084586" y="3270666"/>
            <a:ext cx="200156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Buz pateni yapmak 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2752471" y="58294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2815362" y="58453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Roller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skate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2967469" y="628390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3026444" y="633258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Patenle kaymak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145563" y="58294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7208454" y="58453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7360561" y="628390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7419536" y="633258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Kayak yapmak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7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971445" y="4002833"/>
            <a:ext cx="3312514" cy="6344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971445" y="4012163"/>
            <a:ext cx="3312514" cy="61582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2177399" y="1694431"/>
            <a:ext cx="8119126" cy="25220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Expressing</a:t>
            </a:r>
            <a:r>
              <a:rPr lang="tr-TR" sz="9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Abilities</a:t>
            </a:r>
            <a:endParaRPr lang="tr-TR" sz="9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3436758" y="4091399"/>
            <a:ext cx="5600408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(Yetenekleri İfade Etmek)</a:t>
            </a:r>
            <a:endParaRPr lang="tr-TR" sz="3200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738513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Yapabildiğimiz eylemlerden ya da yeteneklerimizden bahsederken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Can 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218226" y="5133117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abilirim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735821" y="565274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91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endParaRPr lang="tr-T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738513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Yapamadığımız eylemlerden bahsederken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485994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529239" y="5132081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046835" y="5672374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540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714299" y="1868272"/>
            <a:ext cx="1216443" cy="2805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177" y="2968278"/>
            <a:ext cx="372032" cy="372032"/>
          </a:xfrm>
          <a:prstGeom prst="rect">
            <a:avLst/>
          </a:prstGeom>
        </p:spPr>
      </p:pic>
      <p:cxnSp>
        <p:nvCxnSpPr>
          <p:cNvPr id="9" name="Düz Bağlayıcı 8"/>
          <p:cNvCxnSpPr/>
          <p:nvPr/>
        </p:nvCxnSpPr>
        <p:spPr>
          <a:xfrm>
            <a:off x="3899747" y="1698876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525871" y="2094938"/>
            <a:ext cx="4589587" cy="21253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Yeteneklerimizi sorgularken özneden önce 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fiilini kullanırız.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7" y="5120144"/>
            <a:ext cx="485994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531491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972665" y="5120144"/>
            <a:ext cx="5026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misin?)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5972665" y="5660437"/>
            <a:ext cx="42663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futbol oynay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615136" y="1698876"/>
            <a:ext cx="23057" cy="297845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1213554" y="2828191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endParaRPr lang="tr-TR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6788" y="2946833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683374" y="269628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863732" y="2808373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21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67850" y="384735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Games </a:t>
            </a:r>
            <a:endParaRPr lang="tr-TR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5250572" y="2330001"/>
            <a:ext cx="1861033" cy="31661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(Oyunlar) </a:t>
            </a:r>
            <a:endParaRPr lang="tr-TR" sz="2800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4064492" y="2717622"/>
            <a:ext cx="363955" cy="1099918"/>
          </a:xfrm>
          <a:prstGeom prst="downArrow">
            <a:avLst/>
          </a:prstGeom>
          <a:solidFill>
            <a:srgbClr val="CDB5D7"/>
          </a:solidFill>
          <a:ln>
            <a:solidFill>
              <a:srgbClr val="C3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773190" y="2710805"/>
            <a:ext cx="363955" cy="1099918"/>
          </a:xfrm>
          <a:prstGeom prst="downArrow">
            <a:avLst/>
          </a:prstGeom>
          <a:solidFill>
            <a:srgbClr val="CDB5D7"/>
          </a:solidFill>
          <a:ln>
            <a:solidFill>
              <a:srgbClr val="C3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748451" y="1288020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 </a:t>
            </a:r>
            <a:endParaRPr lang="tr-TR" sz="8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111605" y="388035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Games</a:t>
            </a:r>
            <a:endParaRPr lang="tr-TR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403150" y="431648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(Bireysel Oyunlar)</a:t>
            </a:r>
            <a:endParaRPr lang="tr-TR" sz="2000" b="1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295082" y="431648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(Takım Oyunları)</a:t>
            </a:r>
            <a:endParaRPr lang="tr-TR" sz="2000" b="1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6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Expressing</a:t>
            </a:r>
            <a:r>
              <a:rPr lang="tr-TR" sz="32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Abilities</a:t>
            </a:r>
            <a:endParaRPr lang="tr-TR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19734" y="2460549"/>
            <a:ext cx="1216443" cy="2623869"/>
          </a:xfrm>
        </p:spPr>
        <p:txBody>
          <a:bodyPr>
            <a:noAutofit/>
          </a:bodyPr>
          <a:lstStyle/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2033694" y="3418357"/>
            <a:ext cx="2579631" cy="5832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+V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379841" y="3356189"/>
            <a:ext cx="2647185" cy="844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V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731623" y="3452611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640844" y="2495380"/>
            <a:ext cx="871633" cy="2379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14881" y="3458959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6790" y="3431651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24" y="3431651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884305" y="4205675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can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0809" y="3523945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244142" y="4200947"/>
            <a:ext cx="3045808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He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556754" y="5084418"/>
            <a:ext cx="3229029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Can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Düz Bağlayıcı 37"/>
          <p:cNvCxnSpPr/>
          <p:nvPr/>
        </p:nvCxnSpPr>
        <p:spPr>
          <a:xfrm>
            <a:off x="8496501" y="1377629"/>
            <a:ext cx="29631" cy="476035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Düz Bağlayıcı 38"/>
          <p:cNvCxnSpPr/>
          <p:nvPr/>
        </p:nvCxnSpPr>
        <p:spPr>
          <a:xfrm>
            <a:off x="4975166" y="1395165"/>
            <a:ext cx="29631" cy="476035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Resim 21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80" y="3320706"/>
            <a:ext cx="319356" cy="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70" y="1603541"/>
            <a:ext cx="689091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I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815987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together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770267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969942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babies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fruits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91545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bike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park?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70" y="5385824"/>
            <a:ext cx="74586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____________.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(he/do)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origami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666998" y="2203292"/>
            <a:ext cx="157734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do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764155" y="2849037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777675" y="3468926"/>
            <a:ext cx="1600199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an’t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577775" y="4103270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035986" y="4739627"/>
            <a:ext cx="17920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2179528" y="5370973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he do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323070" y="1581842"/>
            <a:ext cx="150495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54812" y="3969702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can.</a:t>
            </a:r>
            <a:endParaRPr lang="tr-TR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293681" y="2165786"/>
            <a:ext cx="5753927" cy="7652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(Satranç oynayabilir misin?)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4051454" y="2918197"/>
            <a:ext cx="363955" cy="1099918"/>
          </a:xfrm>
          <a:prstGeom prst="downArrow">
            <a:avLst/>
          </a:prstGeom>
          <a:solidFill>
            <a:srgbClr val="CDB5D7"/>
          </a:solidFill>
          <a:ln>
            <a:solidFill>
              <a:srgbClr val="C3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760152" y="2911380"/>
            <a:ext cx="363955" cy="1099918"/>
          </a:xfrm>
          <a:prstGeom prst="downArrow">
            <a:avLst/>
          </a:prstGeom>
          <a:solidFill>
            <a:srgbClr val="CDB5D7"/>
          </a:solidFill>
          <a:ln>
            <a:solidFill>
              <a:srgbClr val="C3C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373177" y="1056074"/>
            <a:ext cx="9594937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tr-TR" sz="8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8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8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chess</a:t>
            </a:r>
            <a:r>
              <a:rPr lang="tr-TR" sz="8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tr-TR" sz="8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098567" y="4002700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 </a:t>
            </a:r>
            <a:r>
              <a:rPr lang="tr-TR" sz="28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can’t</a:t>
            </a:r>
            <a:r>
              <a:rPr lang="tr-TR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268952" y="4517060"/>
            <a:ext cx="2660558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(Evet, oynayabilirim.)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282044" y="4517060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Hayır,oynayamam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24" y="4969744"/>
            <a:ext cx="1004961" cy="102357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39" y="4840223"/>
            <a:ext cx="1305773" cy="12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971445" y="4012163"/>
            <a:ext cx="3321845" cy="625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5971445" y="4012163"/>
            <a:ext cx="3321845" cy="625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8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1091061" y="1740944"/>
            <a:ext cx="9872698" cy="25220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tr-TR" sz="115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 </a:t>
            </a:r>
            <a:endParaRPr lang="tr-TR" sz="115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036684" y="426304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40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Bireysel Oyunlar)</a:t>
            </a:r>
            <a:endParaRPr lang="tr-TR" sz="4000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Yuvarlatılmış Dikdörtgen 6"/>
          <p:cNvSpPr/>
          <p:nvPr/>
        </p:nvSpPr>
        <p:spPr>
          <a:xfrm>
            <a:off x="1143882" y="2698353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206773" y="2714216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Blind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Man’s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Buff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358880" y="3152774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1417855" y="3201446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Körebe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849107" y="2714215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4911998" y="27300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Checkers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5064105" y="3168636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5123080" y="3217308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756104" y="2714215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8818995" y="273007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Chinese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Whispers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971102" y="3168636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8971102" y="3217308"/>
            <a:ext cx="200156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Kulaktan Kulağa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3238583" y="569872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3301474" y="571459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Games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3453581" y="615314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3377527" y="6201821"/>
            <a:ext cx="215367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 Oyunları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335132" y="569872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7398023" y="571459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Hangman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7550130" y="615314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7609105" y="620182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 Asmaca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2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Yuvarlatılmış Dikdörtgen 26"/>
          <p:cNvSpPr/>
          <p:nvPr/>
        </p:nvSpPr>
        <p:spPr>
          <a:xfrm>
            <a:off x="1027495" y="2902574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1090386" y="291843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Hopscotch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1242493" y="3356995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Unvan 2"/>
          <p:cNvSpPr txBox="1">
            <a:spLocks/>
          </p:cNvSpPr>
          <p:nvPr/>
        </p:nvSpPr>
        <p:spPr>
          <a:xfrm>
            <a:off x="1301468" y="340566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Seksek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4890885" y="291843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4953776" y="293430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Hide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Seek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5105883" y="337285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Unvan 2"/>
          <p:cNvSpPr txBox="1">
            <a:spLocks/>
          </p:cNvSpPr>
          <p:nvPr/>
        </p:nvSpPr>
        <p:spPr>
          <a:xfrm>
            <a:off x="5164858" y="342153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Saklambaç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653366" y="2902574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8716257" y="291843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Tic-tac-toe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8868364" y="3356995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Unvan 2"/>
          <p:cNvSpPr txBox="1">
            <a:spLocks/>
          </p:cNvSpPr>
          <p:nvPr/>
        </p:nvSpPr>
        <p:spPr>
          <a:xfrm>
            <a:off x="8927339" y="3405667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Üç Taş Oyunu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2724109" y="583207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2787000" y="584794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tennis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2939107" y="628649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Unvan 2"/>
          <p:cNvSpPr txBox="1">
            <a:spLocks/>
          </p:cNvSpPr>
          <p:nvPr/>
        </p:nvSpPr>
        <p:spPr>
          <a:xfrm>
            <a:off x="2998082" y="633517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 tenisi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7344657" y="5832078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7407548" y="5847941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Yuvarlatılmış Dikdörtgen 44"/>
          <p:cNvSpPr/>
          <p:nvPr/>
        </p:nvSpPr>
        <p:spPr>
          <a:xfrm>
            <a:off x="7559655" y="628649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Unvan 2"/>
          <p:cNvSpPr txBox="1">
            <a:spLocks/>
          </p:cNvSpPr>
          <p:nvPr/>
        </p:nvSpPr>
        <p:spPr>
          <a:xfrm>
            <a:off x="7618630" y="633517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Kovalamaca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303720" y="4102724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66611" y="4118587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marbles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518718" y="4557145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577693" y="4605817"/>
            <a:ext cx="1942595" cy="347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Misket oynamak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51795" y="41185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14686" y="41344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Chess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5166793" y="457300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225768" y="462168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Satranç oynamak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37945" y="41185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00836" y="41344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Tennis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652943" y="457300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711918" y="462168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Tenis oynamak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5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967850" y="384735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2036437" y="1732828"/>
            <a:ext cx="8119126" cy="252209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Games </a:t>
            </a:r>
            <a:endParaRPr lang="tr-TR" sz="115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4105275" y="3668392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CDB5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(Takım Oyunları)</a:t>
            </a:r>
            <a:endParaRPr lang="tr-TR" sz="4000" dirty="0">
              <a:solidFill>
                <a:srgbClr val="CDB5D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4932000" y="2902312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4994891" y="2918175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basketball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146998" y="3356733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5146998" y="3405406"/>
            <a:ext cx="2001570" cy="3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Basketbol oynamak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411513" y="29338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1474404" y="29497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volleyball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626511" y="3388308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1685486" y="3436980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Voleybol oynamak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8578269" y="2933887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8641160" y="2949750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Soccer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8802736" y="3872479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8861711" y="3921151"/>
            <a:ext cx="1883619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Futbol oynamak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94891" y="5883899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57782" y="5899762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dodgeball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5209889" y="6338320"/>
            <a:ext cx="2001570" cy="429167"/>
          </a:xfrm>
          <a:prstGeom prst="roundRect">
            <a:avLst/>
          </a:prstGeom>
          <a:solidFill>
            <a:srgbClr val="FFDBE5"/>
          </a:solidFill>
          <a:ln w="25400" cap="flat" cmpd="sng" algn="ctr">
            <a:solidFill>
              <a:srgbClr val="FFDBE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209890" y="6386992"/>
            <a:ext cx="200157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Yakan top oynamak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578269" y="3394575"/>
            <a:ext cx="2380368" cy="454421"/>
          </a:xfrm>
          <a:prstGeom prst="roundRect">
            <a:avLst/>
          </a:prstGeom>
          <a:solidFill>
            <a:srgbClr val="AFAFCC"/>
          </a:solidFill>
          <a:ln w="25400" cap="flat" cmpd="sng" algn="ctr">
            <a:solidFill>
              <a:srgbClr val="AFAFC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641160" y="3410438"/>
            <a:ext cx="225458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Football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5971445" y="4012163"/>
            <a:ext cx="3312514" cy="62515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516</Words>
  <Application>Microsoft Office PowerPoint</Application>
  <PresentationFormat>Geniş ekran</PresentationFormat>
  <Paragraphs>183</Paragraphs>
  <Slides>25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Raleway SemiBold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Expressing Abilities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61</cp:revision>
  <dcterms:created xsi:type="dcterms:W3CDTF">2024-10-12T11:21:06Z</dcterms:created>
  <dcterms:modified xsi:type="dcterms:W3CDTF">2024-12-06T14:43:47Z</dcterms:modified>
</cp:coreProperties>
</file>