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9" r:id="rId4"/>
    <p:sldId id="324" r:id="rId5"/>
    <p:sldId id="260" r:id="rId6"/>
    <p:sldId id="261" r:id="rId7"/>
    <p:sldId id="293" r:id="rId8"/>
    <p:sldId id="325" r:id="rId9"/>
    <p:sldId id="326" r:id="rId10"/>
    <p:sldId id="262" r:id="rId11"/>
    <p:sldId id="263" r:id="rId12"/>
    <p:sldId id="294" r:id="rId13"/>
    <p:sldId id="264" r:id="rId14"/>
    <p:sldId id="265" r:id="rId15"/>
    <p:sldId id="295" r:id="rId16"/>
    <p:sldId id="266" r:id="rId17"/>
    <p:sldId id="296" r:id="rId18"/>
    <p:sldId id="297" r:id="rId19"/>
    <p:sldId id="327" r:id="rId20"/>
    <p:sldId id="328" r:id="rId21"/>
    <p:sldId id="268" r:id="rId22"/>
    <p:sldId id="267" r:id="rId23"/>
    <p:sldId id="329" r:id="rId24"/>
    <p:sldId id="270" r:id="rId25"/>
    <p:sldId id="269" r:id="rId26"/>
    <p:sldId id="316" r:id="rId27"/>
    <p:sldId id="317" r:id="rId28"/>
    <p:sldId id="318" r:id="rId29"/>
    <p:sldId id="319" r:id="rId30"/>
    <p:sldId id="299" r:id="rId31"/>
    <p:sldId id="322" r:id="rId32"/>
    <p:sldId id="314" r:id="rId33"/>
    <p:sldId id="315" r:id="rId34"/>
    <p:sldId id="298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323" r:id="rId43"/>
    <p:sldId id="320" r:id="rId44"/>
    <p:sldId id="282" r:id="rId45"/>
    <p:sldId id="304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30" r:id="rId55"/>
    <p:sldId id="305" r:id="rId56"/>
    <p:sldId id="283" r:id="rId5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5B7A"/>
    <a:srgbClr val="921A40"/>
    <a:srgbClr val="0A6C00"/>
    <a:srgbClr val="0C8200"/>
    <a:srgbClr val="109700"/>
    <a:srgbClr val="FF7575"/>
    <a:srgbClr val="F4DDDC"/>
    <a:srgbClr val="EABDBC"/>
    <a:srgbClr val="E2A4A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7" autoAdjust="0"/>
    <p:restoredTop sz="93196" autoAdjust="0"/>
  </p:normalViewPr>
  <p:slideViewPr>
    <p:cSldViewPr snapToGrid="0">
      <p:cViewPr varScale="1">
        <p:scale>
          <a:sx n="58" d="100"/>
          <a:sy n="58" d="100"/>
        </p:scale>
        <p:origin x="78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DF830-9A00-4CA2-9DE8-5A496EC032A0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C97EF-6F12-4666-9325-B58A3566DD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1273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97EF-6F12-4666-9325-B58A3566DD77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0961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6E64-8229-4B65-8CAA-95F3F732D108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87BD9-788E-45B2-B35A-7053BF34A1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53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6E64-8229-4B65-8CAA-95F3F732D108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87BD9-788E-45B2-B35A-7053BF34A1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003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6E64-8229-4B65-8CAA-95F3F732D108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87BD9-788E-45B2-B35A-7053BF34A1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0658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6E64-8229-4B65-8CAA-95F3F732D108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87BD9-788E-45B2-B35A-7053BF34A1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646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6E64-8229-4B65-8CAA-95F3F732D108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87BD9-788E-45B2-B35A-7053BF34A1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121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6E64-8229-4B65-8CAA-95F3F732D108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87BD9-788E-45B2-B35A-7053BF34A1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598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6E64-8229-4B65-8CAA-95F3F732D108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87BD9-788E-45B2-B35A-7053BF34A1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9082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6E64-8229-4B65-8CAA-95F3F732D108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87BD9-788E-45B2-B35A-7053BF34A1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6298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6E64-8229-4B65-8CAA-95F3F732D108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87BD9-788E-45B2-B35A-7053BF34A1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280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6E64-8229-4B65-8CAA-95F3F732D108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87BD9-788E-45B2-B35A-7053BF34A1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3052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6E64-8229-4B65-8CAA-95F3F732D108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87BD9-788E-45B2-B35A-7053BF34A1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3363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26E64-8229-4B65-8CAA-95F3F732D108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87BD9-788E-45B2-B35A-7053BF34A1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837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knedu.com/games/8-4-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knedu.com/games/8-4-5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knedu.com/games/8-4-6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knedu.com/games/8-4-1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knedu.com/games/8-4-7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baamboozle.com/game/2807118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dn.eba.gov.tr/yardimcikaynaklar/2022/11/kt/8kt/ing/4.pdf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knedu.com/games/8-4-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knedu.com/games/8-4-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87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403418" y="1441841"/>
            <a:ext cx="9385165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96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Reasons</a:t>
            </a:r>
            <a:r>
              <a:rPr lang="tr-TR" sz="96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96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tr-TR" sz="96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96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</a:t>
            </a:r>
            <a:r>
              <a:rPr lang="tr-TR" sz="96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</a:t>
            </a:r>
            <a:endParaRPr lang="tr-TR" sz="80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102936" y="4215000"/>
            <a:ext cx="5986129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(Arama Sebepleri)</a:t>
            </a:r>
            <a:endParaRPr lang="tr-TR" sz="36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98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2"/>
          <p:cNvSpPr/>
          <p:nvPr/>
        </p:nvSpPr>
        <p:spPr>
          <a:xfrm>
            <a:off x="5770844" y="894364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5834020" y="952388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Randevu sormak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5770844" y="1797535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Unvan 2"/>
          <p:cNvSpPr txBox="1">
            <a:spLocks/>
          </p:cNvSpPr>
          <p:nvPr/>
        </p:nvSpPr>
        <p:spPr>
          <a:xfrm>
            <a:off x="5834020" y="1855559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Tarih değiştirmek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5770844" y="2700706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5834020" y="2758730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İletişime geçmek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5770844" y="3603877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Unvan 2"/>
          <p:cNvSpPr txBox="1">
            <a:spLocks/>
          </p:cNvSpPr>
          <p:nvPr/>
        </p:nvSpPr>
        <p:spPr>
          <a:xfrm>
            <a:off x="5834020" y="3661901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fazla bilgi edinmek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5770844" y="4507048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5834020" y="4565072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Biriyle iletişimde kalmak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5770844" y="5405346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Unvan 2"/>
          <p:cNvSpPr txBox="1">
            <a:spLocks/>
          </p:cNvSpPr>
          <p:nvPr/>
        </p:nvSpPr>
        <p:spPr>
          <a:xfrm>
            <a:off x="5834020" y="5463370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Teslimat hakkında bilgi edinmek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5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5899181" y="2132756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5962357" y="2190780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Davet etmek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899181" y="3039135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5962357" y="3097159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Ayarlama yapmak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899181" y="3950540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5962357" y="4008564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Arkadaşlarla buluşmak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56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33714" y="710792"/>
            <a:ext cx="10524572" cy="469770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Purposes</a:t>
            </a:r>
            <a:r>
              <a:rPr lang="tr-TR" sz="88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8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tr-TR" sz="88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88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smartphone</a:t>
            </a:r>
            <a:endParaRPr lang="tr-TR" sz="72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605205" y="4401613"/>
            <a:ext cx="6981590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(Akıllı Telefon Kullanma Amaçları)</a:t>
            </a:r>
            <a:endParaRPr lang="tr-TR" sz="32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2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5768553" y="883764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5831729" y="941788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Yabancı dil geliştirmek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768553" y="1791943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5831729" y="1849967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Eğitici oyunlar oynamak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768553" y="2700122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5831729" y="2758146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alışveriş yapmak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5768553" y="3608301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831729" y="3666325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Puzzle çözmek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5768553" y="4516480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5831729" y="4574504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Trafikte yol bulmak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5768553" y="5424659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5831729" y="5482683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Yemek sipariş etmek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98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5899181" y="2132756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5962357" y="2190780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Fikir paylaşmak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899181" y="3039135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5962357" y="3097159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Cümleleri çevirmek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899181" y="3950540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5962357" y="4008564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İhtiyaç sahiplerine yardım etmek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99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403418" y="1441841"/>
            <a:ext cx="9385165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tr-TR" sz="88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8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88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</a:t>
            </a:r>
            <a:r>
              <a:rPr lang="tr-TR" sz="88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88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</a:t>
            </a:r>
            <a:r>
              <a:rPr lang="tr-TR" sz="88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service ?</a:t>
            </a:r>
            <a:endParaRPr lang="tr-TR" sz="88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371027" y="4360557"/>
            <a:ext cx="9449946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(Neden Müşteri Hizmetlerini ararız ?)</a:t>
            </a:r>
            <a:endParaRPr lang="tr-TR" sz="32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5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5785359" y="1358821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5848535" y="1416845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Şikayette bulunmak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785359" y="2261992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5848535" y="2320016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Ürün değiştirmek veya iade etmek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785359" y="3165163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5848535" y="3223187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Teslimat ile ilgili bir sorun bildirmek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5785359" y="4068334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848535" y="4126358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Uçak bileti ayırtmak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5785359" y="4971505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5848535" y="5029529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Fatura ile ilgili bilgi edinmek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9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5899181" y="2132756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5962357" y="2190780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alışveriş yapmak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899181" y="3039135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5962357" y="3097159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fazla bilgi almak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899181" y="3950540"/>
            <a:ext cx="2998876" cy="549425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5962357" y="4008564"/>
            <a:ext cx="2872523" cy="4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Rezervasyon yapmak için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05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2383"/>
            <a:ext cx="3303184" cy="6349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0961" y="1441841"/>
            <a:ext cx="9530076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96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Ways</a:t>
            </a:r>
            <a:r>
              <a:rPr lang="tr-TR" sz="96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96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</a:t>
            </a:r>
            <a:endParaRPr lang="tr-TR" sz="80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4" y="4075301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(İletişim Yolları)</a:t>
            </a:r>
            <a:endParaRPr lang="tr-TR" sz="32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8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2383"/>
            <a:ext cx="3303184" cy="6256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03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977180" y="4220583"/>
            <a:ext cx="3282722" cy="648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</a:t>
            </a:r>
            <a:endParaRPr lang="tr-TR" sz="36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591933" y="2740696"/>
            <a:ext cx="3026794" cy="31661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(Akıllı Telefonlar) </a:t>
            </a:r>
            <a:endParaRPr lang="tr-TR" sz="24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şağı Ok 3"/>
          <p:cNvSpPr/>
          <p:nvPr/>
        </p:nvSpPr>
        <p:spPr>
          <a:xfrm rot="2458513">
            <a:off x="4073822" y="3090846"/>
            <a:ext cx="363955" cy="1099918"/>
          </a:xfrm>
          <a:prstGeom prst="downArrow">
            <a:avLst/>
          </a:prstGeom>
          <a:solidFill>
            <a:srgbClr val="C75B7A"/>
          </a:solidFill>
          <a:ln>
            <a:solidFill>
              <a:srgbClr val="921A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Aşağı Ok 4"/>
          <p:cNvSpPr/>
          <p:nvPr/>
        </p:nvSpPr>
        <p:spPr>
          <a:xfrm rot="19250631">
            <a:off x="7782520" y="3084029"/>
            <a:ext cx="363955" cy="1099918"/>
          </a:xfrm>
          <a:prstGeom prst="downArrow">
            <a:avLst/>
          </a:prstGeom>
          <a:solidFill>
            <a:srgbClr val="C75B7A"/>
          </a:solidFill>
          <a:ln>
            <a:solidFill>
              <a:srgbClr val="921A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3605055" y="652258"/>
            <a:ext cx="5000550" cy="225550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</a:t>
            </a:r>
            <a:r>
              <a:rPr lang="tr-TR" sz="8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Phones</a:t>
            </a:r>
            <a:r>
              <a:rPr lang="tr-TR" sz="8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80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7120935" y="4253580"/>
            <a:ext cx="2779076" cy="582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</a:t>
            </a:r>
            <a:endParaRPr lang="tr-TR" sz="36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2412480" y="4689709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(Avantajlar)</a:t>
            </a:r>
            <a:endParaRPr lang="tr-TR" sz="24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7304412" y="4689709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(Dezavantajlar)</a:t>
            </a:r>
            <a:endParaRPr lang="tr-TR" sz="24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926632" y="2237973"/>
            <a:ext cx="2998876" cy="283055"/>
          </a:xfrm>
          <a:prstGeom prst="roundRect">
            <a:avLst/>
          </a:prstGeom>
          <a:solidFill>
            <a:srgbClr val="92D050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989808" y="2267866"/>
            <a:ext cx="2872523" cy="2232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Taşıması kolay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926632" y="3192806"/>
            <a:ext cx="2998876" cy="283055"/>
          </a:xfrm>
          <a:prstGeom prst="roundRect">
            <a:avLst/>
          </a:prstGeom>
          <a:solidFill>
            <a:srgbClr val="92D050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989808" y="3222699"/>
            <a:ext cx="2872523" cy="2232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Kolay internet bağlantısı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1926632" y="4147639"/>
            <a:ext cx="2998876" cy="283055"/>
          </a:xfrm>
          <a:prstGeom prst="roundRect">
            <a:avLst/>
          </a:prstGeom>
          <a:solidFill>
            <a:srgbClr val="92D050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1989808" y="4177532"/>
            <a:ext cx="2872523" cy="2232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Basit iletişim yolu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926632" y="5102472"/>
            <a:ext cx="2998876" cy="283055"/>
          </a:xfrm>
          <a:prstGeom prst="roundRect">
            <a:avLst/>
          </a:prstGeom>
          <a:solidFill>
            <a:srgbClr val="92D050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1989808" y="5132365"/>
            <a:ext cx="2872523" cy="2232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Acil durumlarda kullanışlı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1926632" y="6027412"/>
            <a:ext cx="2998876" cy="283055"/>
          </a:xfrm>
          <a:prstGeom prst="roundRect">
            <a:avLst/>
          </a:prstGeom>
          <a:solidFill>
            <a:srgbClr val="92D050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1989808" y="6057305"/>
            <a:ext cx="2872523" cy="2232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İletişimde kalmanın basit yolu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7279682" y="2237973"/>
            <a:ext cx="2998876" cy="283055"/>
          </a:xfrm>
          <a:prstGeom prst="roundRect">
            <a:avLst/>
          </a:prstGeom>
          <a:solidFill>
            <a:srgbClr val="FF7575"/>
          </a:solidFill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7342858" y="2267866"/>
            <a:ext cx="2872523" cy="22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Pahalı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7279682" y="3192806"/>
            <a:ext cx="2998876" cy="283055"/>
          </a:xfrm>
          <a:prstGeom prst="roundRect">
            <a:avLst/>
          </a:prstGeom>
          <a:solidFill>
            <a:srgbClr val="FF7575"/>
          </a:solidFill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7342858" y="3222699"/>
            <a:ext cx="2872523" cy="22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Bağımlılığa sebebiyet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7279682" y="4147639"/>
            <a:ext cx="2998876" cy="283055"/>
          </a:xfrm>
          <a:prstGeom prst="roundRect">
            <a:avLst/>
          </a:prstGeom>
          <a:solidFill>
            <a:srgbClr val="FF7575"/>
          </a:solidFill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7342858" y="4177532"/>
            <a:ext cx="2872523" cy="22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Güvenlik riskleri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7279682" y="5102472"/>
            <a:ext cx="2998876" cy="283055"/>
          </a:xfrm>
          <a:prstGeom prst="roundRect">
            <a:avLst/>
          </a:prstGeom>
          <a:solidFill>
            <a:srgbClr val="FF7575"/>
          </a:solidFill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7342858" y="5132365"/>
            <a:ext cx="2872523" cy="22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Sağlık problemleri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7279682" y="6027412"/>
            <a:ext cx="2998876" cy="283055"/>
          </a:xfrm>
          <a:prstGeom prst="roundRect">
            <a:avLst/>
          </a:prstGeom>
          <a:solidFill>
            <a:srgbClr val="FF7575"/>
          </a:solidFill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7342858" y="6057305"/>
            <a:ext cx="2872523" cy="22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Konsantrasyonu bozma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97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2383"/>
            <a:ext cx="3312514" cy="6349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8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0961" y="1441841"/>
            <a:ext cx="9530076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Emojis</a:t>
            </a:r>
            <a:endParaRPr lang="tr-TR" sz="72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735386" y="3711560"/>
            <a:ext cx="4721226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(Duygu Durumları)</a:t>
            </a:r>
            <a:endParaRPr lang="tr-TR" sz="32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4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72499" y="2623653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228815" y="2639516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Crazy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342096" y="3093937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394906" y="3142609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Çılgın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2610899" y="2623653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2667215" y="2639516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Emberrassed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2780496" y="3093937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2833306" y="3142609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Utanmış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5044320" y="2623653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5100636" y="2639516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Smart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5213917" y="3093937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5266727" y="3142609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Zeki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7488348" y="2623653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7544664" y="2639516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Sleepy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7657945" y="3093937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7710755" y="3142609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Uykulu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9876060" y="2623653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9932376" y="2639516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Worried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10045657" y="3093937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10098467" y="3142609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Endişeli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897233" y="5728803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953549" y="5744666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Happy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1066830" y="6199087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1119640" y="6247759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Mutlu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3620334" y="5728803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Unvan 2"/>
          <p:cNvSpPr txBox="1">
            <a:spLocks/>
          </p:cNvSpPr>
          <p:nvPr/>
        </p:nvSpPr>
        <p:spPr>
          <a:xfrm>
            <a:off x="3676650" y="5744666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Scared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Yuvarlatılmış Dikdörtgen 47"/>
          <p:cNvSpPr/>
          <p:nvPr/>
        </p:nvSpPr>
        <p:spPr>
          <a:xfrm>
            <a:off x="3789931" y="6199087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9" name="Unvan 2"/>
          <p:cNvSpPr txBox="1">
            <a:spLocks/>
          </p:cNvSpPr>
          <p:nvPr/>
        </p:nvSpPr>
        <p:spPr>
          <a:xfrm>
            <a:off x="3842741" y="6247759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Korkmuş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Yuvarlatılmış Dikdörtgen 49"/>
          <p:cNvSpPr/>
          <p:nvPr/>
        </p:nvSpPr>
        <p:spPr>
          <a:xfrm>
            <a:off x="6422597" y="5728803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Unvan 2"/>
          <p:cNvSpPr txBox="1">
            <a:spLocks/>
          </p:cNvSpPr>
          <p:nvPr/>
        </p:nvSpPr>
        <p:spPr>
          <a:xfrm>
            <a:off x="6478913" y="5744666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Surprised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Yuvarlatılmış Dikdörtgen 51"/>
          <p:cNvSpPr/>
          <p:nvPr/>
        </p:nvSpPr>
        <p:spPr>
          <a:xfrm>
            <a:off x="6592194" y="6199087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Unvan 2"/>
          <p:cNvSpPr txBox="1">
            <a:spLocks/>
          </p:cNvSpPr>
          <p:nvPr/>
        </p:nvSpPr>
        <p:spPr>
          <a:xfrm>
            <a:off x="6645004" y="6247759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Şaşırmış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Yuvarlatılmış Dikdörtgen 53"/>
          <p:cNvSpPr/>
          <p:nvPr/>
        </p:nvSpPr>
        <p:spPr>
          <a:xfrm>
            <a:off x="9168544" y="5728803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5" name="Unvan 2"/>
          <p:cNvSpPr txBox="1">
            <a:spLocks/>
          </p:cNvSpPr>
          <p:nvPr/>
        </p:nvSpPr>
        <p:spPr>
          <a:xfrm>
            <a:off x="9224860" y="5744666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Angry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Yuvarlatılmış Dikdörtgen 55"/>
          <p:cNvSpPr/>
          <p:nvPr/>
        </p:nvSpPr>
        <p:spPr>
          <a:xfrm>
            <a:off x="9338141" y="6199087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7" name="Unvan 2"/>
          <p:cNvSpPr txBox="1">
            <a:spLocks/>
          </p:cNvSpPr>
          <p:nvPr/>
        </p:nvSpPr>
        <p:spPr>
          <a:xfrm>
            <a:off x="9390951" y="6247759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Kızgın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29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  <p:bldP spid="56" grpId="0" animBg="1"/>
      <p:bldP spid="5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0961" y="1441841"/>
            <a:ext cx="9530076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</a:t>
            </a:r>
            <a:endParaRPr lang="tr-TR" sz="96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3" y="3711560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(Hastane)</a:t>
            </a:r>
            <a:endParaRPr lang="tr-TR" sz="32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2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227694" y="2583896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284010" y="2599759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Break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397291" y="3054180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450101" y="3102852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Kırmak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987999" y="2583896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5044315" y="2599759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Broken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Arm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5157596" y="3054180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210406" y="3102852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Kırık kol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579338" y="2583896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8635654" y="2599759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Broken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Foot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8748935" y="3054180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801745" y="3102852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Kırık ayak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227694" y="5727974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1284010" y="5743837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Appointment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1397291" y="6198258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450101" y="6246930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Randevu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4987999" y="5727974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5044315" y="5743837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İll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Patient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5157596" y="6198258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210406" y="6246930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Hasta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579338" y="5727974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8635654" y="5743837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soon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8748935" y="6198258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801745" y="6246930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Geçmiş olsun!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71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0961" y="1441841"/>
            <a:ext cx="9530076" cy="3276600"/>
          </a:xfrm>
          <a:prstGeom prst="rect">
            <a:avLst/>
          </a:prstGeom>
          <a:noFill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921A40"/>
                </a:solidFill>
                <a:latin typeface="Montserrat" panose="00000500000000000000" pitchFamily="2" charset="-94"/>
              </a:rPr>
              <a:t>Airport</a:t>
            </a:r>
            <a:endParaRPr lang="tr-TR" sz="8800" b="1" dirty="0">
              <a:solidFill>
                <a:srgbClr val="921A40"/>
              </a:solidFill>
              <a:latin typeface="Montserrat" panose="00000500000000000000" pitchFamily="2" charset="-94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3" y="3711560"/>
            <a:ext cx="3981451" cy="1006881"/>
          </a:xfrm>
          <a:prstGeom prst="rect">
            <a:avLst/>
          </a:prstGeom>
          <a:noFill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rgbClr val="C75B7A"/>
                </a:solidFill>
                <a:latin typeface="Montserrat Medium" panose="00000600000000000000" pitchFamily="2" charset="-94"/>
              </a:rPr>
              <a:t>(Havalimanı)</a:t>
            </a:r>
            <a:endParaRPr lang="tr-TR" sz="3200" dirty="0">
              <a:solidFill>
                <a:srgbClr val="C75B7A"/>
              </a:solidFill>
              <a:latin typeface="Montserrat Medium" panose="00000600000000000000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84709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217755" y="2583896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274071" y="2599759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smtClean="0">
                <a:latin typeface="Montserrat" panose="00000500000000000000" pitchFamily="2" charset="-94"/>
              </a:rPr>
              <a:t>Flight </a:t>
            </a:r>
            <a:r>
              <a:rPr lang="tr-TR" sz="1600" b="1" kern="0" dirty="0" err="1" smtClean="0">
                <a:latin typeface="Montserrat" panose="00000500000000000000" pitchFamily="2" charset="-94"/>
              </a:rPr>
              <a:t>tickets</a:t>
            </a:r>
            <a:endParaRPr lang="tr-TR" sz="1600" b="1" kern="0" dirty="0">
              <a:latin typeface="Montserrat" panose="00000500000000000000" pitchFamily="2" charset="-94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387352" y="3054180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440162" y="3102852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Montserrat Medium" panose="00000600000000000000" pitchFamily="2" charset="-94"/>
              </a:rPr>
              <a:t>Uçak bileti</a:t>
            </a:r>
            <a:endParaRPr lang="tr-TR" sz="1400" kern="0" dirty="0">
              <a:solidFill>
                <a:srgbClr val="383535"/>
              </a:solidFill>
              <a:latin typeface="Montserrat Medium" panose="00000600000000000000" pitchFamily="2" charset="-94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978060" y="2583896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5034376" y="2599759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err="1" smtClean="0">
                <a:latin typeface="Montserrat" panose="00000500000000000000" pitchFamily="2" charset="-94"/>
              </a:rPr>
              <a:t>Single</a:t>
            </a:r>
            <a:r>
              <a:rPr lang="tr-TR" sz="1600" b="1" kern="0" dirty="0" smtClean="0">
                <a:latin typeface="Montserrat" panose="00000500000000000000" pitchFamily="2" charset="-94"/>
              </a:rPr>
              <a:t> </a:t>
            </a:r>
            <a:r>
              <a:rPr lang="tr-TR" sz="1600" b="1" kern="0" dirty="0" err="1" smtClean="0">
                <a:latin typeface="Montserrat" panose="00000500000000000000" pitchFamily="2" charset="-94"/>
              </a:rPr>
              <a:t>ticket</a:t>
            </a:r>
            <a:endParaRPr lang="tr-TR" sz="1600" b="1" kern="0" dirty="0">
              <a:latin typeface="Montserrat" panose="00000500000000000000" pitchFamily="2" charset="-94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5147657" y="3054180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200467" y="3102852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Montserrat Medium" panose="00000600000000000000" pitchFamily="2" charset="-94"/>
              </a:rPr>
              <a:t>Gidiş bileti</a:t>
            </a:r>
            <a:endParaRPr lang="tr-TR" sz="1400" kern="0" dirty="0">
              <a:solidFill>
                <a:srgbClr val="383535"/>
              </a:solidFill>
              <a:latin typeface="Montserrat Medium" panose="00000600000000000000" pitchFamily="2" charset="-94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9077560" y="2583896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9133876" y="2599759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smtClean="0">
                <a:latin typeface="Montserrat" panose="00000500000000000000" pitchFamily="2" charset="-94"/>
              </a:rPr>
              <a:t>Return </a:t>
            </a:r>
            <a:r>
              <a:rPr lang="tr-TR" sz="1600" b="1" kern="0" dirty="0" err="1" smtClean="0">
                <a:latin typeface="Montserrat" panose="00000500000000000000" pitchFamily="2" charset="-94"/>
              </a:rPr>
              <a:t>ticket</a:t>
            </a:r>
            <a:endParaRPr lang="tr-TR" sz="1600" b="1" kern="0" dirty="0">
              <a:latin typeface="Montserrat" panose="00000500000000000000" pitchFamily="2" charset="-94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9247157" y="3054180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9299967" y="3102852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200" kern="0" dirty="0" smtClean="0">
                <a:solidFill>
                  <a:srgbClr val="383535"/>
                </a:solidFill>
                <a:latin typeface="Montserrat Medium" panose="00000600000000000000" pitchFamily="2" charset="-94"/>
              </a:rPr>
              <a:t>Gidiş-dönüş bileti</a:t>
            </a:r>
            <a:endParaRPr lang="tr-TR" sz="1200" kern="0" dirty="0">
              <a:solidFill>
                <a:srgbClr val="383535"/>
              </a:solidFill>
              <a:latin typeface="Montserrat Medium" panose="00000600000000000000" pitchFamily="2" charset="-94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274072" y="5205018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1330388" y="5220881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err="1" smtClean="0">
                <a:latin typeface="Montserrat" panose="00000500000000000000" pitchFamily="2" charset="-94"/>
              </a:rPr>
              <a:t>Departure</a:t>
            </a:r>
            <a:endParaRPr lang="tr-TR" sz="1600" b="1" kern="0" dirty="0">
              <a:latin typeface="Montserrat" panose="00000500000000000000" pitchFamily="2" charset="-94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1443669" y="5675302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496479" y="5723974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Montserrat Medium" panose="00000600000000000000" pitchFamily="2" charset="-94"/>
              </a:rPr>
              <a:t>Kalkış</a:t>
            </a:r>
            <a:endParaRPr lang="tr-TR" sz="1400" kern="0" dirty="0">
              <a:solidFill>
                <a:srgbClr val="383535"/>
              </a:solidFill>
              <a:latin typeface="Montserrat Medium" panose="00000600000000000000" pitchFamily="2" charset="-94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034377" y="5585513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5090693" y="5601376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err="1" smtClean="0">
                <a:latin typeface="Montserrat" panose="00000500000000000000" pitchFamily="2" charset="-94"/>
              </a:rPr>
              <a:t>Destination</a:t>
            </a:r>
            <a:endParaRPr lang="tr-TR" sz="1600" b="1" kern="0" dirty="0">
              <a:latin typeface="Montserrat" panose="00000500000000000000" pitchFamily="2" charset="-94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5203974" y="6055797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256784" y="6104469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Montserrat Medium" panose="00000600000000000000" pitchFamily="2" charset="-94"/>
              </a:rPr>
              <a:t>Rota</a:t>
            </a:r>
            <a:endParaRPr lang="tr-TR" sz="1400" kern="0" dirty="0">
              <a:solidFill>
                <a:srgbClr val="383535"/>
              </a:solidFill>
              <a:latin typeface="Montserrat Medium" panose="00000600000000000000" pitchFamily="2" charset="-94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794682" y="5205018"/>
            <a:ext cx="2131503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8850998" y="5220881"/>
            <a:ext cx="20188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err="1" smtClean="0">
                <a:latin typeface="Montserrat" panose="00000500000000000000" pitchFamily="2" charset="-94"/>
              </a:rPr>
              <a:t>Arrival</a:t>
            </a:r>
            <a:endParaRPr lang="tr-TR" sz="1600" b="1" kern="0" dirty="0">
              <a:latin typeface="Montserrat" panose="00000500000000000000" pitchFamily="2" charset="-94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8964279" y="5675302"/>
            <a:ext cx="179230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9017089" y="5723974"/>
            <a:ext cx="168668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Montserrat Medium" panose="00000600000000000000" pitchFamily="2" charset="-94"/>
              </a:rPr>
              <a:t>Varış</a:t>
            </a:r>
            <a:endParaRPr lang="tr-TR" sz="1400" kern="0" dirty="0">
              <a:solidFill>
                <a:srgbClr val="383535"/>
              </a:solidFill>
              <a:latin typeface="Montserrat Medium" panose="00000600000000000000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31281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894673" y="830046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957564" y="845909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Smoke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Signals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894673" y="1300330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953649" y="1349002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Dumanla Haberleşme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1890758" y="1906371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1953649" y="1922234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Messenger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Birds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890758" y="2376655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1949734" y="2425327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Haberci kuşlar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1886843" y="2982696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1949734" y="2998559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Telegraph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1886843" y="3452980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1945819" y="3501652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Telgraf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1890758" y="4059021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1953649" y="4074884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Send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Telegram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1890758" y="4529305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1949734" y="4577977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Telgraf göndermek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1882928" y="5130632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1945819" y="5146495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Write a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letter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1882928" y="5600916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1941904" y="5649588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Mektup yazmak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5542748" y="830046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5605639" y="845909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Write a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postcard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5542748" y="1300330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5601724" y="1349002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Kartpostal yazmak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5538833" y="1906371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5601724" y="1922234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Face</a:t>
            </a:r>
            <a:r>
              <a:rPr lang="tr-TR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face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5538833" y="2376655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5597809" y="2425327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Yüz yüze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5534918" y="2982696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5597809" y="2998559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Printing Machine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5534918" y="3452980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5593894" y="3501652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Baskı Makinesi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5538833" y="4059021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Unvan 2"/>
          <p:cNvSpPr txBox="1">
            <a:spLocks/>
          </p:cNvSpPr>
          <p:nvPr/>
        </p:nvSpPr>
        <p:spPr>
          <a:xfrm>
            <a:off x="5601724" y="4074884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Telephone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Yuvarlatılmış Dikdörtgen 47"/>
          <p:cNvSpPr/>
          <p:nvPr/>
        </p:nvSpPr>
        <p:spPr>
          <a:xfrm>
            <a:off x="5538833" y="4529305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Unvan 2"/>
          <p:cNvSpPr txBox="1">
            <a:spLocks/>
          </p:cNvSpPr>
          <p:nvPr/>
        </p:nvSpPr>
        <p:spPr>
          <a:xfrm>
            <a:off x="5597809" y="4577977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Telefon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Yuvarlatılmış Dikdörtgen 49"/>
          <p:cNvSpPr/>
          <p:nvPr/>
        </p:nvSpPr>
        <p:spPr>
          <a:xfrm>
            <a:off x="5531003" y="5130632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Unvan 2"/>
          <p:cNvSpPr txBox="1">
            <a:spLocks/>
          </p:cNvSpPr>
          <p:nvPr/>
        </p:nvSpPr>
        <p:spPr>
          <a:xfrm>
            <a:off x="5593894" y="5146495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phone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call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Yuvarlatılmış Dikdörtgen 51"/>
          <p:cNvSpPr/>
          <p:nvPr/>
        </p:nvSpPr>
        <p:spPr>
          <a:xfrm>
            <a:off x="5531003" y="5600916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Unvan 2"/>
          <p:cNvSpPr txBox="1">
            <a:spLocks/>
          </p:cNvSpPr>
          <p:nvPr/>
        </p:nvSpPr>
        <p:spPr>
          <a:xfrm>
            <a:off x="5589979" y="5649588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Arama yapmak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Yuvarlatılmış Dikdörtgen 53"/>
          <p:cNvSpPr/>
          <p:nvPr/>
        </p:nvSpPr>
        <p:spPr>
          <a:xfrm>
            <a:off x="9150488" y="830046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5" name="Unvan 2"/>
          <p:cNvSpPr txBox="1">
            <a:spLocks/>
          </p:cNvSpPr>
          <p:nvPr/>
        </p:nvSpPr>
        <p:spPr>
          <a:xfrm>
            <a:off x="9213379" y="845909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Talk on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phone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Yuvarlatılmış Dikdörtgen 55"/>
          <p:cNvSpPr/>
          <p:nvPr/>
        </p:nvSpPr>
        <p:spPr>
          <a:xfrm>
            <a:off x="9150488" y="1300330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Unvan 2"/>
          <p:cNvSpPr txBox="1">
            <a:spLocks/>
          </p:cNvSpPr>
          <p:nvPr/>
        </p:nvSpPr>
        <p:spPr>
          <a:xfrm>
            <a:off x="9209464" y="1349002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Telefonda konuşmak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Yuvarlatılmış Dikdörtgen 57"/>
          <p:cNvSpPr/>
          <p:nvPr/>
        </p:nvSpPr>
        <p:spPr>
          <a:xfrm>
            <a:off x="9146573" y="1906371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Unvan 2"/>
          <p:cNvSpPr txBox="1">
            <a:spLocks/>
          </p:cNvSpPr>
          <p:nvPr/>
        </p:nvSpPr>
        <p:spPr>
          <a:xfrm>
            <a:off x="9209464" y="1922234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message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Yuvarlatılmış Dikdörtgen 59"/>
          <p:cNvSpPr/>
          <p:nvPr/>
        </p:nvSpPr>
        <p:spPr>
          <a:xfrm>
            <a:off x="9146573" y="2376655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1" name="Unvan 2"/>
          <p:cNvSpPr txBox="1">
            <a:spLocks/>
          </p:cNvSpPr>
          <p:nvPr/>
        </p:nvSpPr>
        <p:spPr>
          <a:xfrm>
            <a:off x="9205549" y="2425327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Mesaj göndermek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Yuvarlatılmış Dikdörtgen 61"/>
          <p:cNvSpPr/>
          <p:nvPr/>
        </p:nvSpPr>
        <p:spPr>
          <a:xfrm>
            <a:off x="9142658" y="2982696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Unvan 2"/>
          <p:cNvSpPr txBox="1">
            <a:spLocks/>
          </p:cNvSpPr>
          <p:nvPr/>
        </p:nvSpPr>
        <p:spPr>
          <a:xfrm>
            <a:off x="9205549" y="2998559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Send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email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Yuvarlatılmış Dikdörtgen 63"/>
          <p:cNvSpPr/>
          <p:nvPr/>
        </p:nvSpPr>
        <p:spPr>
          <a:xfrm>
            <a:off x="9142658" y="3452980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5" name="Unvan 2"/>
          <p:cNvSpPr txBox="1">
            <a:spLocks/>
          </p:cNvSpPr>
          <p:nvPr/>
        </p:nvSpPr>
        <p:spPr>
          <a:xfrm>
            <a:off x="9201634" y="3501652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 göndermek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Yuvarlatılmış Dikdörtgen 65"/>
          <p:cNvSpPr/>
          <p:nvPr/>
        </p:nvSpPr>
        <p:spPr>
          <a:xfrm>
            <a:off x="9146573" y="4059021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7" name="Unvan 2"/>
          <p:cNvSpPr txBox="1">
            <a:spLocks/>
          </p:cNvSpPr>
          <p:nvPr/>
        </p:nvSpPr>
        <p:spPr>
          <a:xfrm>
            <a:off x="9209464" y="4074884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Live video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chat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Yuvarlatılmış Dikdörtgen 67"/>
          <p:cNvSpPr/>
          <p:nvPr/>
        </p:nvSpPr>
        <p:spPr>
          <a:xfrm>
            <a:off x="9146573" y="4529305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9" name="Unvan 2"/>
          <p:cNvSpPr txBox="1">
            <a:spLocks/>
          </p:cNvSpPr>
          <p:nvPr/>
        </p:nvSpPr>
        <p:spPr>
          <a:xfrm>
            <a:off x="9205549" y="4577977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Görüntülü sohbet 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Yuvarlatılmış Dikdörtgen 69"/>
          <p:cNvSpPr/>
          <p:nvPr/>
        </p:nvSpPr>
        <p:spPr>
          <a:xfrm>
            <a:off x="9138743" y="5130632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1" name="Unvan 2"/>
          <p:cNvSpPr txBox="1">
            <a:spLocks/>
          </p:cNvSpPr>
          <p:nvPr/>
        </p:nvSpPr>
        <p:spPr>
          <a:xfrm>
            <a:off x="9201634" y="5146495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networks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Yuvarlatılmış Dikdörtgen 71"/>
          <p:cNvSpPr/>
          <p:nvPr/>
        </p:nvSpPr>
        <p:spPr>
          <a:xfrm>
            <a:off x="9138743" y="5600916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3" name="Unvan 2"/>
          <p:cNvSpPr txBox="1">
            <a:spLocks/>
          </p:cNvSpPr>
          <p:nvPr/>
        </p:nvSpPr>
        <p:spPr>
          <a:xfrm>
            <a:off x="9197719" y="5649588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Sosyal ağları kullanmak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3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  <p:bldP spid="56" grpId="0" animBg="1"/>
      <p:bldP spid="57" grpId="0"/>
      <p:bldP spid="58" grpId="0" animBg="1"/>
      <p:bldP spid="59" grpId="0"/>
      <p:bldP spid="60" grpId="0" animBg="1"/>
      <p:bldP spid="61" grpId="0"/>
      <p:bldP spid="62" grpId="0" animBg="1"/>
      <p:bldP spid="63" grpId="0"/>
      <p:bldP spid="64" grpId="0" animBg="1"/>
      <p:bldP spid="65" grpId="0"/>
      <p:bldP spid="66" grpId="0" animBg="1"/>
      <p:bldP spid="67" grpId="0"/>
      <p:bldP spid="68" grpId="0" animBg="1"/>
      <p:bldP spid="69" grpId="0"/>
      <p:bldP spid="70" grpId="0" animBg="1"/>
      <p:bldP spid="71" grpId="0"/>
      <p:bldP spid="72" grpId="0" animBg="1"/>
      <p:bldP spid="7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677306" y="1243391"/>
            <a:ext cx="1699200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677306" y="1259254"/>
            <a:ext cx="168979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2125670" y="1713675"/>
            <a:ext cx="1245600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2125157" y="1762347"/>
            <a:ext cx="118215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İyi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3367098" y="1243391"/>
            <a:ext cx="1794746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3429989" y="1259254"/>
            <a:ext cx="169990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3367098" y="1713675"/>
            <a:ext cx="1246113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3426074" y="1762347"/>
            <a:ext cx="117268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Kötü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Yuvarlatılmış Dikdörtgen 57"/>
          <p:cNvSpPr/>
          <p:nvPr/>
        </p:nvSpPr>
        <p:spPr>
          <a:xfrm>
            <a:off x="6994850" y="3228084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Unvan 2"/>
          <p:cNvSpPr txBox="1">
            <a:spLocks/>
          </p:cNvSpPr>
          <p:nvPr/>
        </p:nvSpPr>
        <p:spPr>
          <a:xfrm>
            <a:off x="7057741" y="3243947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Usual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Yuvarlatılmış Dikdörtgen 59"/>
          <p:cNvSpPr/>
          <p:nvPr/>
        </p:nvSpPr>
        <p:spPr>
          <a:xfrm>
            <a:off x="6994850" y="3698368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1" name="Unvan 2"/>
          <p:cNvSpPr txBox="1">
            <a:spLocks/>
          </p:cNvSpPr>
          <p:nvPr/>
        </p:nvSpPr>
        <p:spPr>
          <a:xfrm>
            <a:off x="7053826" y="3747040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Olağan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Yuvarlatılmış Dikdörtgen 61"/>
          <p:cNvSpPr/>
          <p:nvPr/>
        </p:nvSpPr>
        <p:spPr>
          <a:xfrm>
            <a:off x="6990935" y="4304409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Unvan 2"/>
          <p:cNvSpPr txBox="1">
            <a:spLocks/>
          </p:cNvSpPr>
          <p:nvPr/>
        </p:nvSpPr>
        <p:spPr>
          <a:xfrm>
            <a:off x="7053826" y="4320272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Nice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Yuvarlatılmış Dikdörtgen 63"/>
          <p:cNvSpPr/>
          <p:nvPr/>
        </p:nvSpPr>
        <p:spPr>
          <a:xfrm>
            <a:off x="6990935" y="4774693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5" name="Unvan 2"/>
          <p:cNvSpPr txBox="1">
            <a:spLocks/>
          </p:cNvSpPr>
          <p:nvPr/>
        </p:nvSpPr>
        <p:spPr>
          <a:xfrm>
            <a:off x="7049911" y="4823365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İyi / Güzel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Unvan 1"/>
          <p:cNvSpPr txBox="1">
            <a:spLocks/>
          </p:cNvSpPr>
          <p:nvPr/>
        </p:nvSpPr>
        <p:spPr>
          <a:xfrm>
            <a:off x="731771" y="144725"/>
            <a:ext cx="6354350" cy="6631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tr-TR" sz="28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tr-TR" sz="28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Adjectives</a:t>
            </a:r>
            <a:endParaRPr lang="tr-TR" sz="28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Unvan 1"/>
          <p:cNvSpPr txBox="1">
            <a:spLocks/>
          </p:cNvSpPr>
          <p:nvPr/>
        </p:nvSpPr>
        <p:spPr>
          <a:xfrm>
            <a:off x="5887616" y="229478"/>
            <a:ext cx="3187827" cy="5015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(Bazı Önemli Sıfatlar)</a:t>
            </a:r>
            <a:endParaRPr lang="tr-TR" sz="24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Yuvarlatılmış Dikdörtgen 75"/>
          <p:cNvSpPr/>
          <p:nvPr/>
        </p:nvSpPr>
        <p:spPr>
          <a:xfrm>
            <a:off x="1673391" y="2418107"/>
            <a:ext cx="1699200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7" name="Unvan 2"/>
          <p:cNvSpPr txBox="1">
            <a:spLocks/>
          </p:cNvSpPr>
          <p:nvPr/>
        </p:nvSpPr>
        <p:spPr>
          <a:xfrm>
            <a:off x="1673391" y="2433970"/>
            <a:ext cx="168979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Cheap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Yuvarlatılmış Dikdörtgen 77"/>
          <p:cNvSpPr/>
          <p:nvPr/>
        </p:nvSpPr>
        <p:spPr>
          <a:xfrm>
            <a:off x="2121755" y="2888391"/>
            <a:ext cx="1245600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9" name="Unvan 2"/>
          <p:cNvSpPr txBox="1">
            <a:spLocks/>
          </p:cNvSpPr>
          <p:nvPr/>
        </p:nvSpPr>
        <p:spPr>
          <a:xfrm>
            <a:off x="2121242" y="2937063"/>
            <a:ext cx="118215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Ucuz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Yuvarlatılmış Dikdörtgen 79"/>
          <p:cNvSpPr/>
          <p:nvPr/>
        </p:nvSpPr>
        <p:spPr>
          <a:xfrm>
            <a:off x="3363183" y="2418107"/>
            <a:ext cx="1794746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1" name="Unvan 2"/>
          <p:cNvSpPr txBox="1">
            <a:spLocks/>
          </p:cNvSpPr>
          <p:nvPr/>
        </p:nvSpPr>
        <p:spPr>
          <a:xfrm>
            <a:off x="3426074" y="2433970"/>
            <a:ext cx="169990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Yuvarlatılmış Dikdörtgen 81"/>
          <p:cNvSpPr/>
          <p:nvPr/>
        </p:nvSpPr>
        <p:spPr>
          <a:xfrm>
            <a:off x="3363183" y="2888391"/>
            <a:ext cx="1246113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3" name="Unvan 2"/>
          <p:cNvSpPr txBox="1">
            <a:spLocks/>
          </p:cNvSpPr>
          <p:nvPr/>
        </p:nvSpPr>
        <p:spPr>
          <a:xfrm>
            <a:off x="3422159" y="2937063"/>
            <a:ext cx="117268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Pahalı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Yuvarlatılmış Dikdörtgen 83"/>
          <p:cNvSpPr/>
          <p:nvPr/>
        </p:nvSpPr>
        <p:spPr>
          <a:xfrm>
            <a:off x="1677306" y="3549993"/>
            <a:ext cx="1699200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5" name="Unvan 2"/>
          <p:cNvSpPr txBox="1">
            <a:spLocks/>
          </p:cNvSpPr>
          <p:nvPr/>
        </p:nvSpPr>
        <p:spPr>
          <a:xfrm>
            <a:off x="1677306" y="3565856"/>
            <a:ext cx="168979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Yuvarlatılmış Dikdörtgen 85"/>
          <p:cNvSpPr/>
          <p:nvPr/>
        </p:nvSpPr>
        <p:spPr>
          <a:xfrm>
            <a:off x="2125670" y="4020277"/>
            <a:ext cx="1245600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7" name="Unvan 2"/>
          <p:cNvSpPr txBox="1">
            <a:spLocks/>
          </p:cNvSpPr>
          <p:nvPr/>
        </p:nvSpPr>
        <p:spPr>
          <a:xfrm>
            <a:off x="2125157" y="4068949"/>
            <a:ext cx="118215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Hızlı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Yuvarlatılmış Dikdörtgen 87"/>
          <p:cNvSpPr/>
          <p:nvPr/>
        </p:nvSpPr>
        <p:spPr>
          <a:xfrm>
            <a:off x="3367098" y="3549993"/>
            <a:ext cx="1794746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9" name="Unvan 2"/>
          <p:cNvSpPr txBox="1">
            <a:spLocks/>
          </p:cNvSpPr>
          <p:nvPr/>
        </p:nvSpPr>
        <p:spPr>
          <a:xfrm>
            <a:off x="3429989" y="3565856"/>
            <a:ext cx="169990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Slow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Yuvarlatılmış Dikdörtgen 89"/>
          <p:cNvSpPr/>
          <p:nvPr/>
        </p:nvSpPr>
        <p:spPr>
          <a:xfrm>
            <a:off x="3367098" y="4020277"/>
            <a:ext cx="1246113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1" name="Unvan 2"/>
          <p:cNvSpPr txBox="1">
            <a:spLocks/>
          </p:cNvSpPr>
          <p:nvPr/>
        </p:nvSpPr>
        <p:spPr>
          <a:xfrm>
            <a:off x="3426074" y="4068949"/>
            <a:ext cx="117268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Yavaş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Yuvarlatılmış Dikdörtgen 91"/>
          <p:cNvSpPr/>
          <p:nvPr/>
        </p:nvSpPr>
        <p:spPr>
          <a:xfrm>
            <a:off x="1669476" y="4667851"/>
            <a:ext cx="1699200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" name="Unvan 2"/>
          <p:cNvSpPr txBox="1">
            <a:spLocks/>
          </p:cNvSpPr>
          <p:nvPr/>
        </p:nvSpPr>
        <p:spPr>
          <a:xfrm>
            <a:off x="1669476" y="4683714"/>
            <a:ext cx="168979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Yuvarlatılmış Dikdörtgen 93"/>
          <p:cNvSpPr/>
          <p:nvPr/>
        </p:nvSpPr>
        <p:spPr>
          <a:xfrm>
            <a:off x="2117840" y="5138135"/>
            <a:ext cx="1245600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5" name="Unvan 2"/>
          <p:cNvSpPr txBox="1">
            <a:spLocks/>
          </p:cNvSpPr>
          <p:nvPr/>
        </p:nvSpPr>
        <p:spPr>
          <a:xfrm>
            <a:off x="2117327" y="5186807"/>
            <a:ext cx="118215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Yeni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Yuvarlatılmış Dikdörtgen 95"/>
          <p:cNvSpPr/>
          <p:nvPr/>
        </p:nvSpPr>
        <p:spPr>
          <a:xfrm>
            <a:off x="3359268" y="4667851"/>
            <a:ext cx="1794746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7" name="Unvan 2"/>
          <p:cNvSpPr txBox="1">
            <a:spLocks/>
          </p:cNvSpPr>
          <p:nvPr/>
        </p:nvSpPr>
        <p:spPr>
          <a:xfrm>
            <a:off x="3422159" y="4683714"/>
            <a:ext cx="169990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Yuvarlatılmış Dikdörtgen 97"/>
          <p:cNvSpPr/>
          <p:nvPr/>
        </p:nvSpPr>
        <p:spPr>
          <a:xfrm>
            <a:off x="3359268" y="5138135"/>
            <a:ext cx="1246113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9" name="Unvan 2"/>
          <p:cNvSpPr txBox="1">
            <a:spLocks/>
          </p:cNvSpPr>
          <p:nvPr/>
        </p:nvSpPr>
        <p:spPr>
          <a:xfrm>
            <a:off x="3418244" y="5186807"/>
            <a:ext cx="117268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Eski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Yuvarlatılmış Dikdörtgen 99"/>
          <p:cNvSpPr/>
          <p:nvPr/>
        </p:nvSpPr>
        <p:spPr>
          <a:xfrm>
            <a:off x="6403785" y="1681950"/>
            <a:ext cx="1699200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1" name="Unvan 2"/>
          <p:cNvSpPr txBox="1">
            <a:spLocks/>
          </p:cNvSpPr>
          <p:nvPr/>
        </p:nvSpPr>
        <p:spPr>
          <a:xfrm>
            <a:off x="6403785" y="1697813"/>
            <a:ext cx="168979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Kind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Yuvarlatılmış Dikdörtgen 101"/>
          <p:cNvSpPr/>
          <p:nvPr/>
        </p:nvSpPr>
        <p:spPr>
          <a:xfrm>
            <a:off x="6852149" y="2152234"/>
            <a:ext cx="1245600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3" name="Unvan 2"/>
          <p:cNvSpPr txBox="1">
            <a:spLocks/>
          </p:cNvSpPr>
          <p:nvPr/>
        </p:nvSpPr>
        <p:spPr>
          <a:xfrm>
            <a:off x="6851636" y="2200906"/>
            <a:ext cx="118215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Nazik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Yuvarlatılmış Dikdörtgen 103"/>
          <p:cNvSpPr/>
          <p:nvPr/>
        </p:nvSpPr>
        <p:spPr>
          <a:xfrm>
            <a:off x="8093577" y="1681950"/>
            <a:ext cx="1794746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5" name="Unvan 2"/>
          <p:cNvSpPr txBox="1">
            <a:spLocks/>
          </p:cNvSpPr>
          <p:nvPr/>
        </p:nvSpPr>
        <p:spPr>
          <a:xfrm>
            <a:off x="8156468" y="1697813"/>
            <a:ext cx="169990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Rude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Yuvarlatılmış Dikdörtgen 105"/>
          <p:cNvSpPr/>
          <p:nvPr/>
        </p:nvSpPr>
        <p:spPr>
          <a:xfrm>
            <a:off x="8093577" y="2152234"/>
            <a:ext cx="1246113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7" name="Unvan 2"/>
          <p:cNvSpPr txBox="1">
            <a:spLocks/>
          </p:cNvSpPr>
          <p:nvPr/>
        </p:nvSpPr>
        <p:spPr>
          <a:xfrm>
            <a:off x="8152553" y="2200906"/>
            <a:ext cx="117268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Kaba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5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34" grpId="0" animBg="1"/>
      <p:bldP spid="35" grpId="0"/>
      <p:bldP spid="36" grpId="0" animBg="1"/>
      <p:bldP spid="37" grpId="0"/>
      <p:bldP spid="58" grpId="0" animBg="1"/>
      <p:bldP spid="59" grpId="0"/>
      <p:bldP spid="60" grpId="0" animBg="1"/>
      <p:bldP spid="61" grpId="0"/>
      <p:bldP spid="62" grpId="0" animBg="1"/>
      <p:bldP spid="63" grpId="0"/>
      <p:bldP spid="64" grpId="0" animBg="1"/>
      <p:bldP spid="65" grpId="0"/>
      <p:bldP spid="76" grpId="0" animBg="1"/>
      <p:bldP spid="77" grpId="0"/>
      <p:bldP spid="78" grpId="0" animBg="1"/>
      <p:bldP spid="79" grpId="0"/>
      <p:bldP spid="80" grpId="0" animBg="1"/>
      <p:bldP spid="81" grpId="0"/>
      <p:bldP spid="82" grpId="0" animBg="1"/>
      <p:bldP spid="83" grpId="0"/>
      <p:bldP spid="84" grpId="0" animBg="1"/>
      <p:bldP spid="85" grpId="0"/>
      <p:bldP spid="86" grpId="0" animBg="1"/>
      <p:bldP spid="87" grpId="0"/>
      <p:bldP spid="88" grpId="0" animBg="1"/>
      <p:bldP spid="89" grpId="0"/>
      <p:bldP spid="90" grpId="0" animBg="1"/>
      <p:bldP spid="91" grpId="0"/>
      <p:bldP spid="92" grpId="0" animBg="1"/>
      <p:bldP spid="93" grpId="0"/>
      <p:bldP spid="94" grpId="0" animBg="1"/>
      <p:bldP spid="95" grpId="0"/>
      <p:bldP spid="96" grpId="0" animBg="1"/>
      <p:bldP spid="97" grpId="0"/>
      <p:bldP spid="98" grpId="0" animBg="1"/>
      <p:bldP spid="99" grpId="0"/>
      <p:bldP spid="100" grpId="0" animBg="1"/>
      <p:bldP spid="101" grpId="0"/>
      <p:bldP spid="102" grpId="0" animBg="1"/>
      <p:bldP spid="103" grpId="0"/>
      <p:bldP spid="104" grpId="0" animBg="1"/>
      <p:bldP spid="105" grpId="0"/>
      <p:bldP spid="106" grpId="0" animBg="1"/>
      <p:bldP spid="10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0962" y="1441841"/>
            <a:ext cx="9530076" cy="3276600"/>
          </a:xfrm>
          <a:prstGeom prst="rect">
            <a:avLst/>
          </a:prstGeom>
          <a:noFill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15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r>
              <a:rPr lang="tr-TR" sz="115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Tense</a:t>
            </a:r>
            <a:endParaRPr lang="tr-TR" sz="88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5" y="4345629"/>
            <a:ext cx="3981451" cy="1006881"/>
          </a:xfrm>
          <a:prstGeom prst="rect">
            <a:avLst/>
          </a:prstGeom>
          <a:noFill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(Gelecek Zaman)</a:t>
            </a:r>
            <a:endParaRPr lang="tr-TR" sz="32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83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38238" y="646756"/>
            <a:ext cx="11515524" cy="222036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tr-TR" sz="32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Konuşma sırasında gelecekle ilgili verilen bir karardan bahsederken </a:t>
            </a:r>
            <a:r>
              <a:rPr lang="tr-TR" sz="32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3200" dirty="0" err="1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32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3200" dirty="0" err="1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won’t</a:t>
            </a:r>
            <a:r>
              <a:rPr lang="tr-TR" sz="32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32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yardımcı fiillerini kullanırız.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435040" y="2867125"/>
            <a:ext cx="586149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200" dirty="0" err="1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put </a:t>
            </a:r>
            <a:r>
              <a:rPr lang="tr-TR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tr-T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tr-TR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soon</a:t>
            </a:r>
            <a:r>
              <a:rPr lang="tr-T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tr-TR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tr-T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435040" y="3516631"/>
            <a:ext cx="3407755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200" dirty="0" err="1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</a:t>
            </a:r>
            <a:r>
              <a:rPr lang="tr-T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her </a:t>
            </a:r>
            <a:r>
              <a:rPr lang="tr-TR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</a:t>
            </a:r>
            <a:r>
              <a:rPr lang="tr-T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435040" y="4166137"/>
            <a:ext cx="5036534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  <a:r>
              <a:rPr lang="tr-T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 </a:t>
            </a:r>
            <a:r>
              <a:rPr lang="tr-TR" sz="2200" dirty="0" err="1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won’t</a:t>
            </a:r>
            <a:r>
              <a:rPr lang="tr-T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leave</a:t>
            </a:r>
            <a:r>
              <a:rPr lang="tr-T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message</a:t>
            </a:r>
            <a:r>
              <a:rPr lang="tr-T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6754160" y="2865451"/>
            <a:ext cx="5986011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Sizi en kısa sürede aktar</a:t>
            </a:r>
            <a:r>
              <a:rPr lang="tr-TR" sz="18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acağım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4099266" y="3514957"/>
            <a:ext cx="5986011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Onu geri araya</a:t>
            </a:r>
            <a:r>
              <a:rPr lang="tr-TR" sz="18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cağım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5867751" y="4166137"/>
            <a:ext cx="5986011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Teşekkürler, mesaj bırak</a:t>
            </a:r>
            <a:r>
              <a:rPr lang="tr-TR" sz="18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mayacağım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81736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/>
          <p:cNvSpPr txBox="1">
            <a:spLocks/>
          </p:cNvSpPr>
          <p:nvPr/>
        </p:nvSpPr>
        <p:spPr>
          <a:xfrm>
            <a:off x="983761" y="728529"/>
            <a:ext cx="2232000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endParaRPr lang="tr-TR" sz="2400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983761" y="1309251"/>
            <a:ext cx="2232000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guess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983761" y="2383558"/>
            <a:ext cx="2232000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sure.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983761" y="1843391"/>
            <a:ext cx="2232000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believe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983761" y="2920094"/>
            <a:ext cx="2232000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hope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983761" y="3457865"/>
            <a:ext cx="2232000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Probably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ağ Köşeli Ayraç 3"/>
          <p:cNvSpPr/>
          <p:nvPr/>
        </p:nvSpPr>
        <p:spPr>
          <a:xfrm>
            <a:off x="4500311" y="728529"/>
            <a:ext cx="307127" cy="3275667"/>
          </a:xfrm>
          <a:prstGeom prst="rightBracket">
            <a:avLst/>
          </a:prstGeom>
          <a:ln w="28575">
            <a:solidFill>
              <a:srgbClr val="921A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5086350" y="1028702"/>
            <a:ext cx="4898177" cy="267532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 ifadelerin </a:t>
            </a:r>
            <a:r>
              <a:rPr lang="tr-TR" sz="24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400" dirty="0" err="1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4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dirty="0" err="1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won’t</a:t>
            </a:r>
            <a:r>
              <a:rPr lang="tr-TR" sz="24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yapılarıyla sıkça kullanıldığını görürüz.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983762" y="4460961"/>
            <a:ext cx="6716716" cy="7999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guess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won’t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tomorrow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983761" y="4988937"/>
            <a:ext cx="6716716" cy="7999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hope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he’ll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983761" y="5472692"/>
            <a:ext cx="6716716" cy="7999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probably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service.</a:t>
            </a: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2293359" y="728528"/>
            <a:ext cx="2123716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(Bence)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2376595" y="1299818"/>
            <a:ext cx="2123716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(Tahminimce)</a:t>
            </a: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2538519" y="1843390"/>
            <a:ext cx="2123716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nanıyorum ki)</a:t>
            </a: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2530158" y="2386962"/>
            <a:ext cx="2123716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(Eminim ki)</a:t>
            </a: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2334977" y="2919009"/>
            <a:ext cx="2123716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(Umuyorum ki)</a:t>
            </a: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2622412" y="3451930"/>
            <a:ext cx="2123716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(Muhtemelen)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7184537" y="4535583"/>
            <a:ext cx="4931263" cy="65070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Tahminimce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yarın müsait olmayacak.)</a:t>
            </a: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5086350" y="5061244"/>
            <a:ext cx="4931263" cy="65070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Umuyorum ki 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 geri arayacak.)</a:t>
            </a: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6593987" y="5547314"/>
            <a:ext cx="6255238" cy="65070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Muhtemelen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müşteri hizmetlerini arayacağım.)</a:t>
            </a:r>
          </a:p>
        </p:txBody>
      </p:sp>
    </p:spTree>
    <p:extLst>
      <p:ext uri="{BB962C8B-B14F-4D97-AF65-F5344CB8AC3E}">
        <p14:creationId xmlns:p14="http://schemas.microsoft.com/office/powerpoint/2010/main" val="249386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4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47588" y="1306455"/>
            <a:ext cx="9530076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96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</a:t>
            </a:r>
          </a:p>
          <a:p>
            <a:pPr algn="ctr"/>
            <a:r>
              <a:rPr lang="tr-TR" sz="96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tr-TR" sz="96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onversations</a:t>
            </a:r>
            <a:endParaRPr lang="tr-TR" sz="60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167347" y="4210244"/>
            <a:ext cx="7890557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(Telefon Görüşmeleri)</a:t>
            </a:r>
            <a:endParaRPr lang="tr-TR" sz="36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2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Unvan 1"/>
          <p:cNvSpPr txBox="1">
            <a:spLocks/>
          </p:cNvSpPr>
          <p:nvPr/>
        </p:nvSpPr>
        <p:spPr>
          <a:xfrm>
            <a:off x="1950740" y="231842"/>
            <a:ext cx="5780996" cy="6631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Introducing</a:t>
            </a:r>
            <a:r>
              <a:rPr lang="tr-TR" sz="32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Yourself</a:t>
            </a:r>
            <a:endParaRPr lang="tr-TR" sz="24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Unvan 1"/>
          <p:cNvSpPr txBox="1">
            <a:spLocks/>
          </p:cNvSpPr>
          <p:nvPr/>
        </p:nvSpPr>
        <p:spPr>
          <a:xfrm>
            <a:off x="6301318" y="312674"/>
            <a:ext cx="2703501" cy="5015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(Kendini Tanıtma)</a:t>
            </a:r>
            <a:endParaRPr lang="tr-TR" sz="20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Düz Bağlayıcı 32"/>
          <p:cNvCxnSpPr/>
          <p:nvPr/>
        </p:nvCxnSpPr>
        <p:spPr>
          <a:xfrm flipV="1">
            <a:off x="3187182" y="814182"/>
            <a:ext cx="5817637" cy="2108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Unvan 1"/>
          <p:cNvSpPr txBox="1">
            <a:spLocks/>
          </p:cNvSpPr>
          <p:nvPr/>
        </p:nvSpPr>
        <p:spPr>
          <a:xfrm>
            <a:off x="1776552" y="975844"/>
            <a:ext cx="8638896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Telefonu açtığımızda selamlaşmak ya da kendimizi tanıtmak için kullanabileceğimiz </a:t>
            </a:r>
            <a:r>
              <a:rPr lang="tr-T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ifadeler;</a:t>
            </a:r>
          </a:p>
        </p:txBody>
      </p:sp>
      <p:sp>
        <p:nvSpPr>
          <p:cNvPr id="38" name="Unvan 1"/>
          <p:cNvSpPr txBox="1">
            <a:spLocks/>
          </p:cNvSpPr>
          <p:nvPr/>
        </p:nvSpPr>
        <p:spPr>
          <a:xfrm>
            <a:off x="1776544" y="2078160"/>
            <a:ext cx="2565227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</a:p>
        </p:txBody>
      </p:sp>
      <p:sp>
        <p:nvSpPr>
          <p:cNvPr id="39" name="Unvan 1"/>
          <p:cNvSpPr txBox="1">
            <a:spLocks/>
          </p:cNvSpPr>
          <p:nvPr/>
        </p:nvSpPr>
        <p:spPr>
          <a:xfrm>
            <a:off x="1776544" y="2781889"/>
            <a:ext cx="3709849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speaking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0" name="Unvan 1"/>
          <p:cNvSpPr txBox="1">
            <a:spLocks/>
          </p:cNvSpPr>
          <p:nvPr/>
        </p:nvSpPr>
        <p:spPr>
          <a:xfrm>
            <a:off x="1776546" y="3488187"/>
            <a:ext cx="3709849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speaking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1" name="Unvan 1"/>
          <p:cNvSpPr txBox="1">
            <a:spLocks/>
          </p:cNvSpPr>
          <p:nvPr/>
        </p:nvSpPr>
        <p:spPr>
          <a:xfrm>
            <a:off x="1776544" y="4189347"/>
            <a:ext cx="4092411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how can I </a:t>
            </a: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42" name="Unvan 1"/>
          <p:cNvSpPr txBox="1">
            <a:spLocks/>
          </p:cNvSpPr>
          <p:nvPr/>
        </p:nvSpPr>
        <p:spPr>
          <a:xfrm>
            <a:off x="1776544" y="4891816"/>
            <a:ext cx="6844942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TKN </a:t>
            </a: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May I </a:t>
            </a: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3" name="Unvan 1"/>
          <p:cNvSpPr txBox="1">
            <a:spLocks/>
          </p:cNvSpPr>
          <p:nvPr/>
        </p:nvSpPr>
        <p:spPr>
          <a:xfrm>
            <a:off x="3613560" y="2075591"/>
            <a:ext cx="2565227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Merhaba ! )</a:t>
            </a:r>
          </a:p>
        </p:txBody>
      </p:sp>
      <p:sp>
        <p:nvSpPr>
          <p:cNvPr id="44" name="Unvan 1"/>
          <p:cNvSpPr txBox="1">
            <a:spLocks/>
          </p:cNvSpPr>
          <p:nvPr/>
        </p:nvSpPr>
        <p:spPr>
          <a:xfrm>
            <a:off x="5486393" y="3087278"/>
            <a:ext cx="5162321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(Merhaba, </a:t>
            </a:r>
            <a:r>
              <a:rPr lang="tr-TR" sz="20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tr-TR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ile konuşuyorsunuz.)</a:t>
            </a:r>
          </a:p>
        </p:txBody>
      </p:sp>
      <p:sp>
        <p:nvSpPr>
          <p:cNvPr id="49" name="Unvan 1"/>
          <p:cNvSpPr txBox="1">
            <a:spLocks/>
          </p:cNvSpPr>
          <p:nvPr/>
        </p:nvSpPr>
        <p:spPr>
          <a:xfrm>
            <a:off x="5681147" y="4189347"/>
            <a:ext cx="5162321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(Merhaba, size nasıl yardımcı olabilirim?)</a:t>
            </a:r>
          </a:p>
        </p:txBody>
      </p:sp>
      <p:sp>
        <p:nvSpPr>
          <p:cNvPr id="50" name="Unvan 1"/>
          <p:cNvSpPr txBox="1">
            <a:spLocks/>
          </p:cNvSpPr>
          <p:nvPr/>
        </p:nvSpPr>
        <p:spPr>
          <a:xfrm>
            <a:off x="7091346" y="4891816"/>
            <a:ext cx="4506606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(Merhaba, TKN Şirketi. Size yardımcı olabilir miyim?)</a:t>
            </a:r>
          </a:p>
        </p:txBody>
      </p:sp>
      <p:sp>
        <p:nvSpPr>
          <p:cNvPr id="51" name="Sağ Köşeli Ayraç 50"/>
          <p:cNvSpPr/>
          <p:nvPr/>
        </p:nvSpPr>
        <p:spPr>
          <a:xfrm>
            <a:off x="5149204" y="2914330"/>
            <a:ext cx="298579" cy="1133585"/>
          </a:xfrm>
          <a:prstGeom prst="rightBracket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71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9" grpId="0"/>
      <p:bldP spid="50" grpId="0"/>
      <p:bldP spid="5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nvan 1"/>
          <p:cNvSpPr txBox="1">
            <a:spLocks/>
          </p:cNvSpPr>
          <p:nvPr/>
        </p:nvSpPr>
        <p:spPr>
          <a:xfrm>
            <a:off x="2166336" y="262235"/>
            <a:ext cx="5426365" cy="6631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</a:t>
            </a:r>
            <a:r>
              <a:rPr lang="tr-TR" sz="2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someone</a:t>
            </a:r>
            <a:r>
              <a:rPr lang="tr-TR" sz="28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tr-TR" sz="2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</a:t>
            </a:r>
            <a:endParaRPr lang="tr-TR" sz="20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6397163" y="343066"/>
            <a:ext cx="3803194" cy="5015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(Telefonda birini sormak)</a:t>
            </a:r>
            <a:endParaRPr lang="tr-TR" sz="20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Düz Bağlayıcı 17"/>
          <p:cNvCxnSpPr/>
          <p:nvPr/>
        </p:nvCxnSpPr>
        <p:spPr>
          <a:xfrm flipV="1">
            <a:off x="3187182" y="814182"/>
            <a:ext cx="5817637" cy="2108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Unvan 1"/>
          <p:cNvSpPr txBox="1">
            <a:spLocks/>
          </p:cNvSpPr>
          <p:nvPr/>
        </p:nvSpPr>
        <p:spPr>
          <a:xfrm>
            <a:off x="1776552" y="975844"/>
            <a:ext cx="8638896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Telefonla görüşürken konuşmak istediğimiz kişiyi belirtmek için, o kişiyi telefona isterken kullanabileceğimiz ifadeler;</a:t>
            </a:r>
            <a:endParaRPr lang="tr-TR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1776544" y="2078160"/>
            <a:ext cx="3709849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1776544" y="2781889"/>
            <a:ext cx="3709849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1776546" y="3488187"/>
            <a:ext cx="4880387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I talk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tr-TR" sz="20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1776544" y="4189347"/>
            <a:ext cx="4078824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1776544" y="4891816"/>
            <a:ext cx="4880389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I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4091706" y="2075044"/>
            <a:ext cx="2565227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müsait mi ?)</a:t>
            </a: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3628324" y="2775841"/>
            <a:ext cx="5162321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orada mı ?)</a:t>
            </a:r>
          </a:p>
        </p:txBody>
      </p:sp>
      <p:sp>
        <p:nvSpPr>
          <p:cNvPr id="30" name="Unvan 1"/>
          <p:cNvSpPr txBox="1">
            <a:spLocks/>
          </p:cNvSpPr>
          <p:nvPr/>
        </p:nvSpPr>
        <p:spPr>
          <a:xfrm>
            <a:off x="5678087" y="4179470"/>
            <a:ext cx="5162321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ile konuşabilir miyim ?)</a:t>
            </a:r>
          </a:p>
        </p:txBody>
      </p:sp>
      <p:sp>
        <p:nvSpPr>
          <p:cNvPr id="31" name="Sağ Köşeli Ayraç 30"/>
          <p:cNvSpPr/>
          <p:nvPr/>
        </p:nvSpPr>
        <p:spPr>
          <a:xfrm>
            <a:off x="5319356" y="3547975"/>
            <a:ext cx="298579" cy="1958455"/>
          </a:xfrm>
          <a:prstGeom prst="rightBracket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58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0" grpId="0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476066" y="223509"/>
            <a:ext cx="4973217" cy="6631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Connecting</a:t>
            </a:r>
            <a:r>
              <a:rPr lang="tr-TR" sz="32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32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</a:t>
            </a:r>
            <a:r>
              <a:rPr lang="tr-TR" sz="32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4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6414337" y="304340"/>
            <a:ext cx="2703501" cy="5015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(Hattı bağlamak)</a:t>
            </a:r>
            <a:endParaRPr lang="tr-TR" sz="20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Düz Bağlayıcı 3"/>
          <p:cNvCxnSpPr/>
          <p:nvPr/>
        </p:nvCxnSpPr>
        <p:spPr>
          <a:xfrm flipV="1">
            <a:off x="3187182" y="814182"/>
            <a:ext cx="5817637" cy="2108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Unvan 1"/>
          <p:cNvSpPr txBox="1">
            <a:spLocks/>
          </p:cNvSpPr>
          <p:nvPr/>
        </p:nvSpPr>
        <p:spPr>
          <a:xfrm>
            <a:off x="1776552" y="975844"/>
            <a:ext cx="8638896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Arayan kişiyi başka birine bağlamak/aktarmak ya da o kişiyi telefonda/hatta bekletmek için kullanabileceğimiz </a:t>
            </a:r>
            <a:r>
              <a:rPr lang="tr-T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ifadeler;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398153" y="1971410"/>
            <a:ext cx="3998614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minute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398153" y="2675139"/>
            <a:ext cx="4880389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Hold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398155" y="3381437"/>
            <a:ext cx="7493918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hold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a moment,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tr-TR" sz="20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398152" y="4082597"/>
            <a:ext cx="555315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I’ll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398153" y="4785066"/>
            <a:ext cx="9089455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a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minute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I’ll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put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Rosby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4296432" y="1971410"/>
            <a:ext cx="3160125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(Bir dakika, lütfen.)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4174728" y="2668090"/>
            <a:ext cx="5162321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(Hatta kalın, lütfen.)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5396767" y="4089908"/>
            <a:ext cx="5162321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(Bir saniye lütfen, </a:t>
            </a:r>
            <a:r>
              <a:rPr lang="tr-TR" sz="18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Ted’e</a:t>
            </a:r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bağlayacağım.)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7456557" y="4776446"/>
            <a:ext cx="4261547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(Bir dakika, Sizi </a:t>
            </a:r>
            <a:r>
              <a:rPr lang="tr-TR" sz="18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18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Rosby’e</a:t>
            </a:r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aktaracağım.)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5942880" y="3371907"/>
            <a:ext cx="5162321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(Biraz bekleyebilir misiniz, lütfen ?)</a:t>
            </a:r>
          </a:p>
        </p:txBody>
      </p:sp>
    </p:spTree>
    <p:extLst>
      <p:ext uri="{BB962C8B-B14F-4D97-AF65-F5344CB8AC3E}">
        <p14:creationId xmlns:p14="http://schemas.microsoft.com/office/powerpoint/2010/main" val="374331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195438" y="210773"/>
            <a:ext cx="5780996" cy="6631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</a:t>
            </a:r>
            <a:r>
              <a:rPr lang="tr-TR" sz="32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tr-TR" sz="32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  <a:endParaRPr lang="tr-TR" sz="24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5973659" y="291604"/>
            <a:ext cx="2703501" cy="5015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(Müsait değil!)</a:t>
            </a:r>
            <a:endParaRPr lang="tr-TR" sz="20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Düz Bağlayıcı 3"/>
          <p:cNvCxnSpPr/>
          <p:nvPr/>
        </p:nvCxnSpPr>
        <p:spPr>
          <a:xfrm flipV="1">
            <a:off x="3187182" y="814182"/>
            <a:ext cx="5817637" cy="2108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Unvan 1"/>
          <p:cNvSpPr txBox="1">
            <a:spLocks/>
          </p:cNvSpPr>
          <p:nvPr/>
        </p:nvSpPr>
        <p:spPr>
          <a:xfrm>
            <a:off x="1776552" y="975844"/>
            <a:ext cx="8638896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Aranan kişinin müsait olmadığını ya da burada olup olmadığını belirtmek için kullanabileceğimiz </a:t>
            </a:r>
            <a:r>
              <a:rPr lang="tr-T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ifadeler;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262194" y="2125785"/>
            <a:ext cx="5683035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sorry, he/she is not available now.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262194" y="2829514"/>
            <a:ext cx="6076629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sorry but </a:t>
            </a:r>
            <a:r>
              <a:rPr lang="en-US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busy at the moment.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262196" y="3535812"/>
            <a:ext cx="7023388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isn’t </a:t>
            </a:r>
            <a:r>
              <a:rPr lang="en-US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May I take a message</a:t>
            </a:r>
            <a:r>
              <a:rPr lang="en-US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262194" y="4236972"/>
            <a:ext cx="10684935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afraid he/she is not at home. Would you like to leave a message?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5714227" y="2139798"/>
            <a:ext cx="4524414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(Üzgünüm, O şuan müsait değil.)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6096000" y="2828509"/>
            <a:ext cx="4937732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(Üzgünüm fakat </a:t>
            </a:r>
            <a:r>
              <a:rPr lang="tr-TR" sz="18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şuan meşgul.)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6096000" y="3533243"/>
            <a:ext cx="5162321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burada değil. Mesajınızı alabilir miyim ?)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1567158" y="4701236"/>
            <a:ext cx="9522274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(Korkarım ki o evde değil. Mesaj bırakmak ister misiniz ?)</a:t>
            </a:r>
          </a:p>
        </p:txBody>
      </p:sp>
    </p:spTree>
    <p:extLst>
      <p:ext uri="{BB962C8B-B14F-4D97-AF65-F5344CB8AC3E}">
        <p14:creationId xmlns:p14="http://schemas.microsoft.com/office/powerpoint/2010/main" val="190411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042964" y="220365"/>
            <a:ext cx="5780996" cy="6631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Calling</a:t>
            </a:r>
            <a:r>
              <a:rPr lang="tr-TR" sz="32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Again</a:t>
            </a:r>
            <a:endParaRPr lang="tr-TR" sz="24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5741435" y="301197"/>
            <a:ext cx="2703501" cy="5015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(Tekrar aramak)</a:t>
            </a:r>
            <a:endParaRPr lang="tr-TR" sz="20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Düz Bağlayıcı 3"/>
          <p:cNvCxnSpPr/>
          <p:nvPr/>
        </p:nvCxnSpPr>
        <p:spPr>
          <a:xfrm flipV="1">
            <a:off x="3187182" y="814182"/>
            <a:ext cx="5817637" cy="2108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Unvan 1"/>
          <p:cNvSpPr txBox="1">
            <a:spLocks/>
          </p:cNvSpPr>
          <p:nvPr/>
        </p:nvSpPr>
        <p:spPr>
          <a:xfrm>
            <a:off x="1776552" y="975844"/>
            <a:ext cx="8638896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Tekrar arayacağımızı, ulaşacağımızı belirtmek için kullanabileceğimiz ifadeler;</a:t>
            </a:r>
            <a:endParaRPr lang="tr-TR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776552" y="2042716"/>
            <a:ext cx="4880389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I’ll call back as soon as possible.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776553" y="2746445"/>
            <a:ext cx="3934445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I’ll talk to you soon/later.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776555" y="3452743"/>
            <a:ext cx="5715117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get </a:t>
            </a:r>
            <a:r>
              <a:rPr lang="en-US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 </a:t>
            </a: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you in five minutes.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776553" y="4153903"/>
            <a:ext cx="6517224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will get in touch with you ten minutes later.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776553" y="4856372"/>
            <a:ext cx="4880389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I’ll contact with you in an hour.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5572012" y="2042243"/>
            <a:ext cx="4319448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(En kısa sürede geri arayacağım.)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5712616" y="3441266"/>
            <a:ext cx="5162321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(Size beş dakika içerisinde döneceğim.)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7024506" y="4161214"/>
            <a:ext cx="4526792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(Sizinle on dakika sonra iletişime geçeceğim.)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5555443" y="4855063"/>
            <a:ext cx="5995855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(Sizinle bir saat içinde iletişime geçeceğim.)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4933462" y="2751605"/>
            <a:ext cx="4319448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(Sizi daha sonra arayacağım.)</a:t>
            </a:r>
          </a:p>
        </p:txBody>
      </p:sp>
    </p:spTree>
    <p:extLst>
      <p:ext uri="{BB962C8B-B14F-4D97-AF65-F5344CB8AC3E}">
        <p14:creationId xmlns:p14="http://schemas.microsoft.com/office/powerpoint/2010/main" val="136870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2383"/>
            <a:ext cx="3312514" cy="6256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9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120256" y="234924"/>
            <a:ext cx="5780996" cy="6631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Leaving</a:t>
            </a:r>
            <a:r>
              <a:rPr lang="tr-TR" sz="32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Message</a:t>
            </a:r>
            <a:endParaRPr lang="tr-TR" sz="24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6141498" y="315756"/>
            <a:ext cx="2703501" cy="5015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(Mesaj Bırakmak)</a:t>
            </a:r>
            <a:endParaRPr lang="tr-TR" sz="20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Düz Bağlayıcı 3"/>
          <p:cNvCxnSpPr/>
          <p:nvPr/>
        </p:nvCxnSpPr>
        <p:spPr>
          <a:xfrm flipV="1">
            <a:off x="3187182" y="814182"/>
            <a:ext cx="5817637" cy="2108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Unvan 1"/>
          <p:cNvSpPr txBox="1">
            <a:spLocks/>
          </p:cNvSpPr>
          <p:nvPr/>
        </p:nvSpPr>
        <p:spPr>
          <a:xfrm>
            <a:off x="1776552" y="975844"/>
            <a:ext cx="8638896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Aradığımız 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kişiye mesaj bırakmak için kullanabileceğimiz ifadeler;</a:t>
            </a:r>
            <a:endParaRPr lang="tr-TR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559436" y="2154360"/>
            <a:ext cx="5814427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please tell her that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</a:t>
            </a:r>
            <a:r>
              <a:rPr lang="en-US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called?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559436" y="2858089"/>
            <a:ext cx="6902636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Can/Could you ask him to call me back, please?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559438" y="3564387"/>
            <a:ext cx="6201594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Can/Could you say her to contact me?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559436" y="4265547"/>
            <a:ext cx="6637562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tell him that I’m waiting for his call.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6141498" y="2165037"/>
            <a:ext cx="5726642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Lütfen ona </a:t>
            </a:r>
            <a:r>
              <a:rPr lang="tr-TR" sz="18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Ted’in</a:t>
            </a:r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aradığını söyler misiniz? )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7053237" y="2847698"/>
            <a:ext cx="5162321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(Beni aramasını rica eder </a:t>
            </a:r>
            <a:r>
              <a:rPr lang="tr-TR" sz="18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misiniz,lütfen</a:t>
            </a:r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6067094" y="3578720"/>
            <a:ext cx="5801046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(Benimle iletişime geçmesini söyleyebilir misiniz?)</a:t>
            </a: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6439840" y="4262516"/>
            <a:ext cx="5801046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(Aramasını beklediğimi söyleyin lütfen.)</a:t>
            </a:r>
          </a:p>
        </p:txBody>
      </p:sp>
    </p:spTree>
    <p:extLst>
      <p:ext uri="{BB962C8B-B14F-4D97-AF65-F5344CB8AC3E}">
        <p14:creationId xmlns:p14="http://schemas.microsoft.com/office/powerpoint/2010/main" val="61296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/>
          <p:cNvSpPr txBox="1">
            <a:spLocks/>
          </p:cNvSpPr>
          <p:nvPr/>
        </p:nvSpPr>
        <p:spPr>
          <a:xfrm>
            <a:off x="2595895" y="234312"/>
            <a:ext cx="5780996" cy="6631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  <a:r>
              <a:rPr lang="tr-TR" sz="32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</a:t>
            </a:r>
            <a:endParaRPr lang="tr-TR" sz="24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5673390" y="319394"/>
            <a:ext cx="2703501" cy="5015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(Kötü Hat)</a:t>
            </a:r>
            <a:endParaRPr lang="tr-TR" sz="20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3187182" y="814182"/>
            <a:ext cx="5817637" cy="2108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1776552" y="975844"/>
            <a:ext cx="8638896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Telefon görüşmesi esnasında karşı tarafı anlamadığımız ya da söylediğini tekrar etmesini istediğimiz zaman kullanabileceğimiz ifadeler;</a:t>
            </a:r>
            <a:endParaRPr lang="tr-TR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776552" y="1810273"/>
            <a:ext cx="4948106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sorry, I can’t hear you well.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776552" y="2514002"/>
            <a:ext cx="3709849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it,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776554" y="3220300"/>
            <a:ext cx="3709849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 it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again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776552" y="3921460"/>
            <a:ext cx="6182468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 bad line. Could you speak loudly, please?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776552" y="4623929"/>
            <a:ext cx="4880389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speak slower, please?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5510723" y="1810273"/>
            <a:ext cx="4617725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Üzgünüm, sizi iyi duyamıyorum.)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4664894" y="2817662"/>
            <a:ext cx="5162321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(Tekrar eder misiniz lütfen.)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7239208" y="3921460"/>
            <a:ext cx="4015258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(Hat kötü, </a:t>
            </a:r>
            <a:r>
              <a:rPr lang="tr-TR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aha yüksek sesle konuşabilir </a:t>
            </a:r>
            <a:r>
              <a:rPr lang="tr-TR" sz="18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misiniz,lütfen</a:t>
            </a:r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5510723" y="4617705"/>
            <a:ext cx="5995855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(Daha yavaş konuşabilir </a:t>
            </a:r>
            <a:r>
              <a:rPr lang="tr-TR" sz="18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misiniz,lütfen</a:t>
            </a:r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</p:txBody>
      </p:sp>
      <p:sp>
        <p:nvSpPr>
          <p:cNvPr id="16" name="Sağ Köşeli Ayraç 15"/>
          <p:cNvSpPr/>
          <p:nvPr/>
        </p:nvSpPr>
        <p:spPr>
          <a:xfrm>
            <a:off x="4327705" y="2644714"/>
            <a:ext cx="298579" cy="1133585"/>
          </a:xfrm>
          <a:prstGeom prst="rightBracket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1776552" y="5305329"/>
            <a:ext cx="5781251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r>
              <a:rPr lang="en-US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sorry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,I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</a:t>
            </a:r>
            <a:r>
              <a:rPr lang="en-US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spell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</a:t>
            </a:r>
            <a:r>
              <a:rPr lang="en-US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7130520" y="5305328"/>
            <a:ext cx="5995855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Üzgünüm,anlamadım</a:t>
            </a:r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Heceler misiniz?)</a:t>
            </a:r>
          </a:p>
        </p:txBody>
      </p:sp>
    </p:spTree>
    <p:extLst>
      <p:ext uri="{BB962C8B-B14F-4D97-AF65-F5344CB8AC3E}">
        <p14:creationId xmlns:p14="http://schemas.microsoft.com/office/powerpoint/2010/main" val="214887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/>
          <p:cNvSpPr txBox="1">
            <a:spLocks/>
          </p:cNvSpPr>
          <p:nvPr/>
        </p:nvSpPr>
        <p:spPr>
          <a:xfrm>
            <a:off x="1588188" y="235261"/>
            <a:ext cx="6566767" cy="6631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</a:t>
            </a:r>
            <a:r>
              <a:rPr lang="tr-TR" sz="32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32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Call / </a:t>
            </a:r>
            <a:r>
              <a:rPr lang="tr-TR" sz="32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</a:t>
            </a:r>
            <a:r>
              <a:rPr lang="tr-TR" sz="32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Conversations</a:t>
            </a:r>
            <a:endParaRPr lang="tr-TR" sz="24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7643758" y="321392"/>
            <a:ext cx="2703501" cy="5015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(Aramayı bitirmek)</a:t>
            </a:r>
            <a:endParaRPr lang="tr-TR" sz="20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3187182" y="814182"/>
            <a:ext cx="5817637" cy="2108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1776552" y="975844"/>
            <a:ext cx="8638896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Telefon </a:t>
            </a:r>
            <a:r>
              <a:rPr lang="tr-T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görüşmesini sonlandırırken kullanabileceğimiz ifadeler;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776544" y="2078160"/>
            <a:ext cx="4948106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Bye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Goodbye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776544" y="2781889"/>
            <a:ext cx="3709849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later</a:t>
            </a:r>
            <a:endParaRPr lang="tr-TR" sz="2000" b="1" dirty="0" smtClean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776546" y="3488187"/>
            <a:ext cx="3709849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Catch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later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776544" y="4189347"/>
            <a:ext cx="3709849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soon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776544" y="4891816"/>
            <a:ext cx="4880389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soon</a:t>
            </a:r>
            <a:r>
              <a:rPr lang="tr-TR" sz="20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3868882" y="2078160"/>
            <a:ext cx="4617725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Görüşürüz.)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4250597" y="3128813"/>
            <a:ext cx="5162321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(Daha sonra konuşuruz.)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3726367" y="4189347"/>
            <a:ext cx="686360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(Görüşmek üzere.)</a:t>
            </a: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4053772" y="4890507"/>
            <a:ext cx="5995855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(Yakında konuşuruz.)</a:t>
            </a:r>
          </a:p>
        </p:txBody>
      </p:sp>
      <p:sp>
        <p:nvSpPr>
          <p:cNvPr id="16" name="Sağ Köşeli Ayraç 15"/>
          <p:cNvSpPr/>
          <p:nvPr/>
        </p:nvSpPr>
        <p:spPr>
          <a:xfrm>
            <a:off x="3911718" y="2914813"/>
            <a:ext cx="298579" cy="1133585"/>
          </a:xfrm>
          <a:prstGeom prst="rightBracket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1776545" y="5573216"/>
            <a:ext cx="4090856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</a:t>
            </a:r>
            <a:r>
              <a:rPr lang="tr-TR" sz="2000" b="1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3306357" y="5572726"/>
            <a:ext cx="5995855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(Kendine iyi bak.)</a:t>
            </a:r>
          </a:p>
        </p:txBody>
      </p:sp>
    </p:spTree>
    <p:extLst>
      <p:ext uri="{BB962C8B-B14F-4D97-AF65-F5344CB8AC3E}">
        <p14:creationId xmlns:p14="http://schemas.microsoft.com/office/powerpoint/2010/main" val="233392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van 1"/>
          <p:cNvSpPr txBox="1">
            <a:spLocks/>
          </p:cNvSpPr>
          <p:nvPr/>
        </p:nvSpPr>
        <p:spPr>
          <a:xfrm>
            <a:off x="1652206" y="3044460"/>
            <a:ext cx="389303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happy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832197" y="3394989"/>
            <a:ext cx="474174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(Bunu duyduğuma sevindim.)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652206" y="3745517"/>
            <a:ext cx="389303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happy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652206" y="4446574"/>
            <a:ext cx="4607416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pleased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1652206" y="5147631"/>
            <a:ext cx="4607416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wish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quick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recovery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652206" y="5848688"/>
            <a:ext cx="4607416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hope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soon</a:t>
            </a:r>
            <a:r>
              <a:rPr lang="tr-TR" sz="2400" dirty="0" smtClean="0">
                <a:solidFill>
                  <a:srgbClr val="0A6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1832196" y="4075507"/>
            <a:ext cx="474174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(Senin adına çok sevindim.)</a:t>
            </a: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1832195" y="4756025"/>
            <a:ext cx="474174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(Bunu duyduğuma çok memnun oldum.)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1832194" y="5441082"/>
            <a:ext cx="474174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(Acil şifalar dilerim.)</a:t>
            </a: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1832193" y="6142139"/>
            <a:ext cx="474174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(Umarım yakında iyileşirsin.)</a:t>
            </a: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6393959" y="3044460"/>
            <a:ext cx="389303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sorry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6573950" y="3394989"/>
            <a:ext cx="474174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(Bunu duyduğuma üzüldüm.)</a:t>
            </a: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6393959" y="3745517"/>
            <a:ext cx="389303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sorry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6393959" y="4446574"/>
            <a:ext cx="4607416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saddened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6393958" y="5147631"/>
            <a:ext cx="5377127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matter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6393959" y="5848688"/>
            <a:ext cx="4607416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</a:t>
            </a:r>
            <a:r>
              <a:rPr lang="tr-TR" sz="2400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wrong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400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6573949" y="4075507"/>
            <a:ext cx="474174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(Senin adına çok üzgünüm.)</a:t>
            </a: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6573948" y="4756025"/>
            <a:ext cx="474174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(Bunu duyduğuma çok üzüldüm.)</a:t>
            </a: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6573947" y="5441082"/>
            <a:ext cx="474174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(Neyin var senin?)</a:t>
            </a: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6573946" y="6142139"/>
            <a:ext cx="474174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(Neyin var senin?)</a:t>
            </a:r>
          </a:p>
        </p:txBody>
      </p:sp>
    </p:spTree>
    <p:extLst>
      <p:ext uri="{BB962C8B-B14F-4D97-AF65-F5344CB8AC3E}">
        <p14:creationId xmlns:p14="http://schemas.microsoft.com/office/powerpoint/2010/main" val="211799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2383"/>
            <a:ext cx="3303184" cy="6349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3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3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 LGS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279" y="895150"/>
            <a:ext cx="7006255" cy="54510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539358" y="5894304"/>
            <a:ext cx="326057" cy="30233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948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 LGS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62" y="895150"/>
            <a:ext cx="7538902" cy="527899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38143" y="4774631"/>
            <a:ext cx="326057" cy="30233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236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 LGS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13"/>
          <a:stretch/>
        </p:blipFill>
        <p:spPr>
          <a:xfrm>
            <a:off x="1388393" y="1193072"/>
            <a:ext cx="5366969" cy="521350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4"/>
          <a:stretch/>
        </p:blipFill>
        <p:spPr>
          <a:xfrm>
            <a:off x="6518498" y="2453952"/>
            <a:ext cx="5196861" cy="26230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945031" y="3765459"/>
            <a:ext cx="326057" cy="30233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644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LGS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66" y="692673"/>
            <a:ext cx="6593492" cy="563317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37121" y="5502419"/>
            <a:ext cx="326057" cy="30233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18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0961" y="1441841"/>
            <a:ext cx="9530076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 </a:t>
            </a:r>
            <a:r>
              <a:rPr lang="tr-TR" sz="115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Calls</a:t>
            </a:r>
            <a:endParaRPr lang="tr-TR" sz="88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735386" y="3711560"/>
            <a:ext cx="4721226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(Telefon Görüşmeleri)</a:t>
            </a:r>
            <a:endParaRPr lang="tr-TR" sz="32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4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LGS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13" y="663462"/>
            <a:ext cx="5648799" cy="578676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763294" y="4970574"/>
            <a:ext cx="326057" cy="30233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23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 LGS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47" y="499600"/>
            <a:ext cx="9718309" cy="570334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66587" y="5773006"/>
            <a:ext cx="326057" cy="30233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328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 LGS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0" y="1203060"/>
            <a:ext cx="11103429" cy="42897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60051" y="4382746"/>
            <a:ext cx="326057" cy="30233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122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LGS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75" y="434286"/>
            <a:ext cx="4984142" cy="597601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977897" y="5782337"/>
            <a:ext cx="326057" cy="30233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650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2383"/>
            <a:ext cx="3303184" cy="6349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5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713"/>
            <a:ext cx="2611911" cy="2610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2383"/>
            <a:ext cx="3312514" cy="6256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Solve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87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34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616017" y="2062079"/>
            <a:ext cx="1849148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664505" y="2077942"/>
            <a:ext cx="175143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phone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910279" y="2532363"/>
            <a:ext cx="1554885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955749" y="2581035"/>
            <a:ext cx="146325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Cevaplamak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2491632" y="2062079"/>
            <a:ext cx="1849148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2540120" y="2077942"/>
            <a:ext cx="180066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Hang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phone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2494650" y="2532363"/>
            <a:ext cx="1554885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2540120" y="2581035"/>
            <a:ext cx="146325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Kapatmak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4741964" y="2062079"/>
            <a:ext cx="1808348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4794773" y="2077942"/>
            <a:ext cx="1712791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Dial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4900998" y="2532363"/>
            <a:ext cx="152057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4950519" y="2581035"/>
            <a:ext cx="143097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Tuşlamak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6802338" y="2062079"/>
            <a:ext cx="1808348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6855147" y="2077942"/>
            <a:ext cx="1712791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Talk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6961372" y="2532363"/>
            <a:ext cx="152057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7010893" y="2581035"/>
            <a:ext cx="143097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Konuşmak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9379737" y="2062079"/>
            <a:ext cx="1808348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9432546" y="2077942"/>
            <a:ext cx="1712791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9538771" y="2532363"/>
            <a:ext cx="152057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9546316" y="2581035"/>
            <a:ext cx="151303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Bağlamak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611696" y="4919178"/>
            <a:ext cx="1808348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664505" y="4935041"/>
            <a:ext cx="1712791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Noise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770730" y="5389462"/>
            <a:ext cx="152057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820251" y="5438134"/>
            <a:ext cx="143097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Gürültü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2976364" y="4919178"/>
            <a:ext cx="1808348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3029173" y="4935041"/>
            <a:ext cx="1712791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line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3135398" y="5389462"/>
            <a:ext cx="152057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3184919" y="5438134"/>
            <a:ext cx="143097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Kötü hat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5223326" y="4919178"/>
            <a:ext cx="1849148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5180578" y="4935041"/>
            <a:ext cx="18756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Free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5517588" y="5389462"/>
            <a:ext cx="1554885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5563058" y="5438134"/>
            <a:ext cx="146325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Müsait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7098941" y="4919178"/>
            <a:ext cx="1849148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Unvan 2"/>
          <p:cNvSpPr txBox="1">
            <a:spLocks/>
          </p:cNvSpPr>
          <p:nvPr/>
        </p:nvSpPr>
        <p:spPr>
          <a:xfrm>
            <a:off x="7147428" y="4935041"/>
            <a:ext cx="185346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Engaged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Busy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Yuvarlatılmış Dikdörtgen 47"/>
          <p:cNvSpPr/>
          <p:nvPr/>
        </p:nvSpPr>
        <p:spPr>
          <a:xfrm>
            <a:off x="7101959" y="5389462"/>
            <a:ext cx="1554885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9" name="Unvan 2"/>
          <p:cNvSpPr txBox="1">
            <a:spLocks/>
          </p:cNvSpPr>
          <p:nvPr/>
        </p:nvSpPr>
        <p:spPr>
          <a:xfrm>
            <a:off x="7147429" y="5438134"/>
            <a:ext cx="146325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Meşgul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Yuvarlatılmış Dikdörtgen 57"/>
          <p:cNvSpPr/>
          <p:nvPr/>
        </p:nvSpPr>
        <p:spPr>
          <a:xfrm>
            <a:off x="9546316" y="4919178"/>
            <a:ext cx="1808348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9" name="Unvan 2"/>
          <p:cNvSpPr txBox="1">
            <a:spLocks/>
          </p:cNvSpPr>
          <p:nvPr/>
        </p:nvSpPr>
        <p:spPr>
          <a:xfrm>
            <a:off x="9599125" y="4935041"/>
            <a:ext cx="1712791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Wait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Yuvarlatılmış Dikdörtgen 59"/>
          <p:cNvSpPr/>
          <p:nvPr/>
        </p:nvSpPr>
        <p:spPr>
          <a:xfrm>
            <a:off x="9705350" y="5389462"/>
            <a:ext cx="1520578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1" name="Unvan 2"/>
          <p:cNvSpPr txBox="1">
            <a:spLocks/>
          </p:cNvSpPr>
          <p:nvPr/>
        </p:nvSpPr>
        <p:spPr>
          <a:xfrm>
            <a:off x="9754871" y="5438134"/>
            <a:ext cx="143097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Beklemek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1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8" grpId="0" animBg="1"/>
      <p:bldP spid="59" grpId="0"/>
      <p:bldP spid="60" grpId="0" animBg="1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365283" y="1138055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428174" y="1153918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Hear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365283" y="1608339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424259" y="1657011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1361368" y="2214380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1424259" y="2230243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Listen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361368" y="2684664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1420344" y="2733336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Dinlemek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1357453" y="3290705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1420344" y="3306568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Tell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1357453" y="3760989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1416429" y="3809661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Söylemek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1361368" y="4367030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1424259" y="4382893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Spell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1361368" y="4837314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1420344" y="4885986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Hecelemek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1353538" y="5438641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1416429" y="5454504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back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1353538" y="5908925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1412514" y="5957597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Geri aramak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5013358" y="1138055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5076249" y="1153918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Leave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Message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5013358" y="1608339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5072334" y="1657011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Mesaj bırakmak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5009443" y="2214380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5072334" y="2230243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Message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5009443" y="2684664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5068419" y="2733336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Mesaj almak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5005528" y="3290705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5068419" y="3306568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Give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Name&amp;Surname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5005528" y="3760989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5009444" y="3809661"/>
            <a:ext cx="1794746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İsim&amp;Soyisim</a:t>
            </a: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vermek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5009443" y="4367030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Unvan 2"/>
          <p:cNvSpPr txBox="1">
            <a:spLocks/>
          </p:cNvSpPr>
          <p:nvPr/>
        </p:nvSpPr>
        <p:spPr>
          <a:xfrm>
            <a:off x="5072334" y="4382893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Hang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/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Hold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on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Yuvarlatılmış Dikdörtgen 47"/>
          <p:cNvSpPr/>
          <p:nvPr/>
        </p:nvSpPr>
        <p:spPr>
          <a:xfrm>
            <a:off x="5009443" y="4837314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Unvan 2"/>
          <p:cNvSpPr txBox="1">
            <a:spLocks/>
          </p:cNvSpPr>
          <p:nvPr/>
        </p:nvSpPr>
        <p:spPr>
          <a:xfrm>
            <a:off x="5068419" y="4885986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Beklemek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Yuvarlatılmış Dikdörtgen 49"/>
          <p:cNvSpPr/>
          <p:nvPr/>
        </p:nvSpPr>
        <p:spPr>
          <a:xfrm>
            <a:off x="5001613" y="5438641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Unvan 2"/>
          <p:cNvSpPr txBox="1">
            <a:spLocks/>
          </p:cNvSpPr>
          <p:nvPr/>
        </p:nvSpPr>
        <p:spPr>
          <a:xfrm>
            <a:off x="5064504" y="5454504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Just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minute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Yuvarlatılmış Dikdörtgen 51"/>
          <p:cNvSpPr/>
          <p:nvPr/>
        </p:nvSpPr>
        <p:spPr>
          <a:xfrm>
            <a:off x="5001613" y="5908925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Unvan 2"/>
          <p:cNvSpPr txBox="1">
            <a:spLocks/>
          </p:cNvSpPr>
          <p:nvPr/>
        </p:nvSpPr>
        <p:spPr>
          <a:xfrm>
            <a:off x="5060589" y="5957597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 dakika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Yuvarlatılmış Dikdörtgen 53"/>
          <p:cNvSpPr/>
          <p:nvPr/>
        </p:nvSpPr>
        <p:spPr>
          <a:xfrm>
            <a:off x="8621098" y="1138055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5" name="Unvan 2"/>
          <p:cNvSpPr txBox="1">
            <a:spLocks/>
          </p:cNvSpPr>
          <p:nvPr/>
        </p:nvSpPr>
        <p:spPr>
          <a:xfrm>
            <a:off x="8683989" y="1153918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Caller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Receiver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Yuvarlatılmış Dikdörtgen 55"/>
          <p:cNvSpPr/>
          <p:nvPr/>
        </p:nvSpPr>
        <p:spPr>
          <a:xfrm>
            <a:off x="8621098" y="1608339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Unvan 2"/>
          <p:cNvSpPr txBox="1">
            <a:spLocks/>
          </p:cNvSpPr>
          <p:nvPr/>
        </p:nvSpPr>
        <p:spPr>
          <a:xfrm>
            <a:off x="8680074" y="1657011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Arayan x Açan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Yuvarlatılmış Dikdörtgen 57"/>
          <p:cNvSpPr/>
          <p:nvPr/>
        </p:nvSpPr>
        <p:spPr>
          <a:xfrm>
            <a:off x="8617183" y="2214380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Unvan 2"/>
          <p:cNvSpPr txBox="1">
            <a:spLocks/>
          </p:cNvSpPr>
          <p:nvPr/>
        </p:nvSpPr>
        <p:spPr>
          <a:xfrm>
            <a:off x="8680074" y="2230243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Yuvarlatılmış Dikdörtgen 59"/>
          <p:cNvSpPr/>
          <p:nvPr/>
        </p:nvSpPr>
        <p:spPr>
          <a:xfrm>
            <a:off x="8617183" y="2684664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1" name="Unvan 2"/>
          <p:cNvSpPr txBox="1">
            <a:spLocks/>
          </p:cNvSpPr>
          <p:nvPr/>
        </p:nvSpPr>
        <p:spPr>
          <a:xfrm>
            <a:off x="8676159" y="2733336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Tekrar etmek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Yuvarlatılmış Dikdörtgen 61"/>
          <p:cNvSpPr/>
          <p:nvPr/>
        </p:nvSpPr>
        <p:spPr>
          <a:xfrm>
            <a:off x="8613268" y="3290705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Unvan 2"/>
          <p:cNvSpPr txBox="1">
            <a:spLocks/>
          </p:cNvSpPr>
          <p:nvPr/>
        </p:nvSpPr>
        <p:spPr>
          <a:xfrm>
            <a:off x="8676159" y="3306568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Shout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Yuvarlatılmış Dikdörtgen 63"/>
          <p:cNvSpPr/>
          <p:nvPr/>
        </p:nvSpPr>
        <p:spPr>
          <a:xfrm>
            <a:off x="8613268" y="3760989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5" name="Unvan 2"/>
          <p:cNvSpPr txBox="1">
            <a:spLocks/>
          </p:cNvSpPr>
          <p:nvPr/>
        </p:nvSpPr>
        <p:spPr>
          <a:xfrm>
            <a:off x="8672244" y="3809661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Bağırmak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Yuvarlatılmış Dikdörtgen 65"/>
          <p:cNvSpPr/>
          <p:nvPr/>
        </p:nvSpPr>
        <p:spPr>
          <a:xfrm>
            <a:off x="8617183" y="4367030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7" name="Unvan 2"/>
          <p:cNvSpPr txBox="1">
            <a:spLocks/>
          </p:cNvSpPr>
          <p:nvPr/>
        </p:nvSpPr>
        <p:spPr>
          <a:xfrm>
            <a:off x="8680074" y="4382893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memo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Yuvarlatılmış Dikdörtgen 67"/>
          <p:cNvSpPr/>
          <p:nvPr/>
        </p:nvSpPr>
        <p:spPr>
          <a:xfrm>
            <a:off x="8617183" y="4837314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9" name="Unvan 2"/>
          <p:cNvSpPr txBox="1">
            <a:spLocks/>
          </p:cNvSpPr>
          <p:nvPr/>
        </p:nvSpPr>
        <p:spPr>
          <a:xfrm>
            <a:off x="8676159" y="4885986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almak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Yuvarlatılmış Dikdörtgen 69"/>
          <p:cNvSpPr/>
          <p:nvPr/>
        </p:nvSpPr>
        <p:spPr>
          <a:xfrm>
            <a:off x="8609353" y="5438641"/>
            <a:ext cx="2134402" cy="454421"/>
          </a:xfrm>
          <a:prstGeom prst="roundRect">
            <a:avLst/>
          </a:prstGeom>
          <a:solidFill>
            <a:srgbClr val="E2A4A2"/>
          </a:solidFill>
          <a:ln w="25400" cap="flat" cmpd="sng" algn="ctr">
            <a:solidFill>
              <a:srgbClr val="921A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1" name="Unvan 2"/>
          <p:cNvSpPr txBox="1">
            <a:spLocks/>
          </p:cNvSpPr>
          <p:nvPr/>
        </p:nvSpPr>
        <p:spPr>
          <a:xfrm>
            <a:off x="8672244" y="5454504"/>
            <a:ext cx="202161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Keep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touch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Yuvarlatılmış Dikdörtgen 71"/>
          <p:cNvSpPr/>
          <p:nvPr/>
        </p:nvSpPr>
        <p:spPr>
          <a:xfrm>
            <a:off x="8609353" y="5908925"/>
            <a:ext cx="1794746" cy="429167"/>
          </a:xfrm>
          <a:prstGeom prst="roundRect">
            <a:avLst/>
          </a:prstGeom>
          <a:solidFill>
            <a:srgbClr val="F4DDDC"/>
          </a:solidFill>
          <a:ln w="25400" cap="flat" cmpd="sng" algn="ctr">
            <a:solidFill>
              <a:srgbClr val="C75B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3" name="Unvan 2"/>
          <p:cNvSpPr txBox="1">
            <a:spLocks/>
          </p:cNvSpPr>
          <p:nvPr/>
        </p:nvSpPr>
        <p:spPr>
          <a:xfrm>
            <a:off x="8668329" y="5957597"/>
            <a:ext cx="168898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İletişimde kalmak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Unvan 1"/>
          <p:cNvSpPr txBox="1">
            <a:spLocks/>
          </p:cNvSpPr>
          <p:nvPr/>
        </p:nvSpPr>
        <p:spPr>
          <a:xfrm>
            <a:off x="1201482" y="144709"/>
            <a:ext cx="6354350" cy="6631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tr-TR" sz="28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tr-TR" sz="28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r>
              <a:rPr lang="tr-TR" sz="2800" b="1" dirty="0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921A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Items</a:t>
            </a:r>
            <a:endParaRPr lang="tr-TR" sz="2800" b="1" dirty="0">
              <a:solidFill>
                <a:srgbClr val="921A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Unvan 1"/>
          <p:cNvSpPr txBox="1">
            <a:spLocks/>
          </p:cNvSpPr>
          <p:nvPr/>
        </p:nvSpPr>
        <p:spPr>
          <a:xfrm>
            <a:off x="7093952" y="229478"/>
            <a:ext cx="2867152" cy="5015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rgbClr val="C75B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(Diğer önemli kelimeler)</a:t>
            </a:r>
            <a:endParaRPr lang="tr-TR" sz="2000" dirty="0">
              <a:solidFill>
                <a:srgbClr val="C75B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20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  <p:bldP spid="56" grpId="0" animBg="1"/>
      <p:bldP spid="57" grpId="0"/>
      <p:bldP spid="58" grpId="0" animBg="1"/>
      <p:bldP spid="59" grpId="0"/>
      <p:bldP spid="60" grpId="0" animBg="1"/>
      <p:bldP spid="61" grpId="0"/>
      <p:bldP spid="62" grpId="0" animBg="1"/>
      <p:bldP spid="63" grpId="0"/>
      <p:bldP spid="64" grpId="0" animBg="1"/>
      <p:bldP spid="65" grpId="0"/>
      <p:bldP spid="66" grpId="0" animBg="1"/>
      <p:bldP spid="67" grpId="0"/>
      <p:bldP spid="68" grpId="0" animBg="1"/>
      <p:bldP spid="69" grpId="0"/>
      <p:bldP spid="70" grpId="0" animBg="1"/>
      <p:bldP spid="71" grpId="0"/>
      <p:bldP spid="72" grpId="0" animBg="1"/>
      <p:bldP spid="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2383"/>
            <a:ext cx="3293853" cy="6349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3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2383"/>
            <a:ext cx="3303184" cy="6349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1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1494</Words>
  <Application>Microsoft Office PowerPoint</Application>
  <PresentationFormat>Geniş ekran</PresentationFormat>
  <Paragraphs>376</Paragraphs>
  <Slides>56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56</vt:i4>
      </vt:variant>
    </vt:vector>
  </HeadingPairs>
  <TitlesOfParts>
    <vt:vector size="64" baseType="lpstr">
      <vt:lpstr>Arial</vt:lpstr>
      <vt:lpstr>Calibri</vt:lpstr>
      <vt:lpstr>Calibri Light</vt:lpstr>
      <vt:lpstr>Montserrat</vt:lpstr>
      <vt:lpstr>Montserrat Medium</vt:lpstr>
      <vt:lpstr>Raleway SemiBold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TEKIN</dc:creator>
  <cp:lastModifiedBy>TEKIN</cp:lastModifiedBy>
  <cp:revision>124</cp:revision>
  <dcterms:created xsi:type="dcterms:W3CDTF">2024-11-19T18:48:33Z</dcterms:created>
  <dcterms:modified xsi:type="dcterms:W3CDTF">2024-12-06T14:56:24Z</dcterms:modified>
</cp:coreProperties>
</file>