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61" r:id="rId9"/>
    <p:sldId id="262" r:id="rId10"/>
    <p:sldId id="263" r:id="rId11"/>
    <p:sldId id="278" r:id="rId12"/>
    <p:sldId id="279" r:id="rId13"/>
    <p:sldId id="264" r:id="rId14"/>
    <p:sldId id="265" r:id="rId15"/>
    <p:sldId id="266" r:id="rId16"/>
    <p:sldId id="267" r:id="rId17"/>
    <p:sldId id="280" r:id="rId18"/>
    <p:sldId id="268" r:id="rId19"/>
    <p:sldId id="269" r:id="rId20"/>
    <p:sldId id="270" r:id="rId21"/>
    <p:sldId id="271" r:id="rId22"/>
    <p:sldId id="272" r:id="rId23"/>
    <p:sldId id="281" r:id="rId24"/>
    <p:sldId id="275" r:id="rId25"/>
    <p:sldId id="273" r:id="rId26"/>
    <p:sldId id="274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3BA"/>
    <a:srgbClr val="F49B8C"/>
    <a:srgbClr val="EF745F"/>
    <a:srgbClr val="EB5239"/>
    <a:srgbClr val="A62B2A"/>
    <a:srgbClr val="F39181"/>
    <a:srgbClr val="E93E24"/>
    <a:srgbClr val="EA7300"/>
    <a:srgbClr val="D2C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90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31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97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35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82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247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16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17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0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11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80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95F9-0A6E-4D66-8D8E-C0434B33EC6B}" type="datetimeFigureOut">
              <a:rPr lang="tr-TR" smtClean="0"/>
              <a:t>13.04.2025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3E18-D112-4A10-A9FF-B9DF2E3411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12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knedu.com/games/6-8-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knedu.com/games/6-8-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knedu.com/games/6-8-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knedu.com/games/6-8-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nedu.com/presentations/6th-grade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aamboozle.com/game/320252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knedu.com/games/6-8-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knedu.com/games/6-8-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Düz Ok Bağlayıcısı 1"/>
          <p:cNvCxnSpPr>
            <a:endCxn id="4" idx="5"/>
          </p:cNvCxnSpPr>
          <p:nvPr/>
        </p:nvCxnSpPr>
        <p:spPr>
          <a:xfrm flipV="1">
            <a:off x="6334630" y="677167"/>
            <a:ext cx="852645" cy="1391778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Paralelkenar 2"/>
          <p:cNvSpPr/>
          <p:nvPr/>
        </p:nvSpPr>
        <p:spPr>
          <a:xfrm>
            <a:off x="8765310" y="462582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Kitaplık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aralelkenar 3"/>
          <p:cNvSpPr/>
          <p:nvPr/>
        </p:nvSpPr>
        <p:spPr>
          <a:xfrm>
            <a:off x="7130472" y="449956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Bookshelf</a:t>
            </a:r>
            <a:endParaRPr lang="tr-TR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Düz Ok Bağlayıcısı 5"/>
          <p:cNvCxnSpPr>
            <a:endCxn id="8" idx="5"/>
          </p:cNvCxnSpPr>
          <p:nvPr/>
        </p:nvCxnSpPr>
        <p:spPr>
          <a:xfrm flipV="1">
            <a:off x="7379767" y="1502793"/>
            <a:ext cx="1342130" cy="414024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Paralelkenar 6"/>
          <p:cNvSpPr/>
          <p:nvPr/>
        </p:nvSpPr>
        <p:spPr>
          <a:xfrm>
            <a:off x="10299932" y="1288208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Saat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aralelkenar 7"/>
          <p:cNvSpPr/>
          <p:nvPr/>
        </p:nvSpPr>
        <p:spPr>
          <a:xfrm>
            <a:off x="8665094" y="1275582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Clock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Düz Ok Bağlayıcısı 9"/>
          <p:cNvCxnSpPr>
            <a:endCxn id="12" idx="5"/>
          </p:cNvCxnSpPr>
          <p:nvPr/>
        </p:nvCxnSpPr>
        <p:spPr>
          <a:xfrm flipV="1">
            <a:off x="7038109" y="2506977"/>
            <a:ext cx="1683788" cy="688805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Paralelkenar 10"/>
          <p:cNvSpPr/>
          <p:nvPr/>
        </p:nvSpPr>
        <p:spPr>
          <a:xfrm>
            <a:off x="10299932" y="2292392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Bilgisayar</a:t>
            </a:r>
            <a:endParaRPr lang="tr-TR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aralelkenar 11"/>
          <p:cNvSpPr/>
          <p:nvPr/>
        </p:nvSpPr>
        <p:spPr>
          <a:xfrm>
            <a:off x="8665094" y="2279766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endParaRPr lang="tr-TR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Düz Ok Bağlayıcısı 12"/>
          <p:cNvCxnSpPr>
            <a:endCxn id="15" idx="5"/>
          </p:cNvCxnSpPr>
          <p:nvPr/>
        </p:nvCxnSpPr>
        <p:spPr>
          <a:xfrm flipV="1">
            <a:off x="7379767" y="3630020"/>
            <a:ext cx="1239145" cy="155922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Paralelkenar 13"/>
          <p:cNvSpPr/>
          <p:nvPr/>
        </p:nvSpPr>
        <p:spPr>
          <a:xfrm>
            <a:off x="10299932" y="3415435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aralelkenar 14"/>
          <p:cNvSpPr/>
          <p:nvPr/>
        </p:nvSpPr>
        <p:spPr>
          <a:xfrm>
            <a:off x="8562109" y="3402809"/>
            <a:ext cx="1820949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Desk</a:t>
            </a:r>
            <a:r>
              <a:rPr lang="tr-TR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tr-TR" sz="2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endParaRPr lang="tr-TR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Düz Ok Bağlayıcısı 24"/>
          <p:cNvCxnSpPr>
            <a:endCxn id="27" idx="5"/>
          </p:cNvCxnSpPr>
          <p:nvPr/>
        </p:nvCxnSpPr>
        <p:spPr>
          <a:xfrm>
            <a:off x="8091055" y="4442691"/>
            <a:ext cx="486582" cy="483203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Paralelkenar 25"/>
          <p:cNvSpPr/>
          <p:nvPr/>
        </p:nvSpPr>
        <p:spPr>
          <a:xfrm>
            <a:off x="10155672" y="4711309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Kutu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Paralelkenar 26"/>
          <p:cNvSpPr/>
          <p:nvPr/>
        </p:nvSpPr>
        <p:spPr>
          <a:xfrm>
            <a:off x="8520834" y="4698683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Düz Ok Bağlayıcısı 28"/>
          <p:cNvCxnSpPr>
            <a:endCxn id="31" idx="2"/>
          </p:cNvCxnSpPr>
          <p:nvPr/>
        </p:nvCxnSpPr>
        <p:spPr>
          <a:xfrm flipH="1">
            <a:off x="5252266" y="4710522"/>
            <a:ext cx="877613" cy="518971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Paralelkenar 29"/>
          <p:cNvSpPr/>
          <p:nvPr/>
        </p:nvSpPr>
        <p:spPr>
          <a:xfrm>
            <a:off x="2200743" y="5014908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Kilim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Paralelkenar 30"/>
          <p:cNvSpPr/>
          <p:nvPr/>
        </p:nvSpPr>
        <p:spPr>
          <a:xfrm>
            <a:off x="3591105" y="5002282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Rug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Düz Ok Bağlayıcısı 31"/>
          <p:cNvCxnSpPr>
            <a:endCxn id="34" idx="2"/>
          </p:cNvCxnSpPr>
          <p:nvPr/>
        </p:nvCxnSpPr>
        <p:spPr>
          <a:xfrm flipH="1">
            <a:off x="3617428" y="4165600"/>
            <a:ext cx="695954" cy="95560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Paralelkenar 32"/>
          <p:cNvSpPr/>
          <p:nvPr/>
        </p:nvSpPr>
        <p:spPr>
          <a:xfrm>
            <a:off x="378232" y="4046575"/>
            <a:ext cx="1661161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Çekmeceler</a:t>
            </a:r>
            <a:endParaRPr lang="tr-TR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aralelkenar 33"/>
          <p:cNvSpPr/>
          <p:nvPr/>
        </p:nvSpPr>
        <p:spPr>
          <a:xfrm>
            <a:off x="1956267" y="4033949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Drawers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Düz Ok Bağlayıcısı 35"/>
          <p:cNvCxnSpPr>
            <a:endCxn id="38" idx="2"/>
          </p:cNvCxnSpPr>
          <p:nvPr/>
        </p:nvCxnSpPr>
        <p:spPr>
          <a:xfrm flipH="1" flipV="1">
            <a:off x="3617428" y="2578242"/>
            <a:ext cx="448577" cy="239836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Paralelkenar 36"/>
          <p:cNvSpPr/>
          <p:nvPr/>
        </p:nvSpPr>
        <p:spPr>
          <a:xfrm>
            <a:off x="565905" y="2363657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Pano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Paralelkenar 37"/>
          <p:cNvSpPr/>
          <p:nvPr/>
        </p:nvSpPr>
        <p:spPr>
          <a:xfrm>
            <a:off x="1956267" y="2351031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Pinboard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Düz Ok Bağlayıcısı 39"/>
          <p:cNvCxnSpPr>
            <a:endCxn id="42" idx="2"/>
          </p:cNvCxnSpPr>
          <p:nvPr/>
        </p:nvCxnSpPr>
        <p:spPr>
          <a:xfrm flipH="1" flipV="1">
            <a:off x="4800008" y="1122532"/>
            <a:ext cx="1231337" cy="1611655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Paralelkenar 40"/>
          <p:cNvSpPr/>
          <p:nvPr/>
        </p:nvSpPr>
        <p:spPr>
          <a:xfrm>
            <a:off x="1748485" y="907947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Lamba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Paralelkenar 41"/>
          <p:cNvSpPr/>
          <p:nvPr/>
        </p:nvSpPr>
        <p:spPr>
          <a:xfrm>
            <a:off x="3138847" y="895321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Lamp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37" grpId="0" animBg="1"/>
      <p:bldP spid="38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3205792"/>
            <a:ext cx="2618072" cy="2618072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7817"/>
            <a:ext cx="3301864" cy="618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3205792"/>
            <a:ext cx="2618072" cy="2618072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7817"/>
            <a:ext cx="3301864" cy="618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6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1203078" y="1908231"/>
            <a:ext cx="9785841" cy="255150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r-TR" sz="11500" b="1" dirty="0" err="1" smtClean="0">
                <a:solidFill>
                  <a:srgbClr val="A62B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tr-TR" sz="11500" b="1" dirty="0" smtClean="0">
                <a:solidFill>
                  <a:srgbClr val="A62B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1500" b="1" dirty="0" err="1" smtClean="0">
                <a:solidFill>
                  <a:srgbClr val="A62B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endParaRPr lang="tr-TR" sz="11500" b="1" dirty="0" smtClean="0">
              <a:solidFill>
                <a:srgbClr val="A62B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4105272" y="4278126"/>
            <a:ext cx="3981451" cy="10068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smtClean="0">
                <a:solidFill>
                  <a:srgbClr val="EA7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(Önemli Kelimeler)</a:t>
            </a:r>
            <a:endParaRPr lang="tr-TR" sz="3600" dirty="0">
              <a:solidFill>
                <a:srgbClr val="EA7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kenar 1"/>
          <p:cNvSpPr/>
          <p:nvPr/>
        </p:nvSpPr>
        <p:spPr>
          <a:xfrm>
            <a:off x="5418272" y="919781"/>
            <a:ext cx="1807440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Bakmak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aralelkenar 2"/>
          <p:cNvSpPr/>
          <p:nvPr/>
        </p:nvSpPr>
        <p:spPr>
          <a:xfrm>
            <a:off x="3372860" y="907155"/>
            <a:ext cx="210732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at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aralelkenar 3"/>
          <p:cNvSpPr/>
          <p:nvPr/>
        </p:nvSpPr>
        <p:spPr>
          <a:xfrm>
            <a:off x="5418272" y="2758106"/>
            <a:ext cx="419562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Araştırmak / Bulmaya çalışmak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aralelkenar 4"/>
          <p:cNvSpPr/>
          <p:nvPr/>
        </p:nvSpPr>
        <p:spPr>
          <a:xfrm>
            <a:off x="3372860" y="2745480"/>
            <a:ext cx="210732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5418272" y="4583803"/>
            <a:ext cx="521162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Sözlükten veya kitaptan bir şey aramak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aralelkenar 6"/>
          <p:cNvSpPr/>
          <p:nvPr/>
        </p:nvSpPr>
        <p:spPr>
          <a:xfrm>
            <a:off x="3372860" y="4571177"/>
            <a:ext cx="210732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3372860" y="1529994"/>
            <a:ext cx="4871656" cy="46595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am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mirror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2800" dirty="0">
              <a:solidFill>
                <a:srgbClr val="EB52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3563360" y="1911073"/>
            <a:ext cx="4978289" cy="46595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(Ben aynaya bakıyorum.)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3372860" y="3367223"/>
            <a:ext cx="4871656" cy="46595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am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friend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2800" dirty="0">
              <a:solidFill>
                <a:srgbClr val="EB52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3915785" y="3729910"/>
            <a:ext cx="4978289" cy="46595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(Ben arkadaşımı bulmaya çalışıyorum.)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3372859" y="5229706"/>
            <a:ext cx="6599815" cy="46595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dictionary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tr-TR" sz="2800" dirty="0" smtClean="0">
                <a:solidFill>
                  <a:srgbClr val="EB52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2800" dirty="0">
              <a:solidFill>
                <a:srgbClr val="EB52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3563360" y="5610785"/>
            <a:ext cx="6485515" cy="46595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(Bilmediğim kelimeler için sözlüğe </a:t>
            </a: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bakarım.)</a:t>
            </a:r>
            <a:endParaRPr lang="tr-TR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785039" y="1384284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Kitap kurdu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785039" y="929863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Bookworm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2785039" y="2743221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Yazar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785039" y="2288800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785039" y="4136021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Konum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2785039" y="3681600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2785039" y="5528821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Ödev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2785039" y="5074400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Assignment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7915839" y="1384284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Ödünç almak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7915839" y="929863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Borrow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7915839" y="2743221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Önemli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7915839" y="2288800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7915839" y="4136021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İlginç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7915839" y="3681600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Interesting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7915839" y="5528821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Hayali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Yuvarlatılmış Dikdörtgen 16"/>
          <p:cNvSpPr/>
          <p:nvPr/>
        </p:nvSpPr>
        <p:spPr>
          <a:xfrm>
            <a:off x="7915839" y="5074400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Imaginary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1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4909403" y="1375048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4909403" y="920627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House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4909403" y="2733985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Oda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909403" y="2279564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4909403" y="4126785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Okul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909403" y="3672364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4909403" y="5519585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Kütüphane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4909403" y="5065164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3205792"/>
            <a:ext cx="2618072" cy="2618072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7817"/>
            <a:ext cx="3301864" cy="618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1203076" y="2019068"/>
            <a:ext cx="9785841" cy="255150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r-TR" sz="9600" b="1" dirty="0" err="1" smtClean="0">
                <a:solidFill>
                  <a:srgbClr val="A62B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Prepositions</a:t>
            </a:r>
            <a:r>
              <a:rPr lang="tr-TR" sz="9600" b="1" dirty="0" smtClean="0">
                <a:solidFill>
                  <a:srgbClr val="A62B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9600" b="1" dirty="0" err="1" smtClean="0">
                <a:solidFill>
                  <a:srgbClr val="A62B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tr-TR" sz="9600" b="1" dirty="0" smtClean="0">
              <a:solidFill>
                <a:srgbClr val="A62B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4105270" y="4143332"/>
            <a:ext cx="3981451" cy="10068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smtClean="0">
                <a:solidFill>
                  <a:srgbClr val="EA7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(Yer Edatları)</a:t>
            </a:r>
            <a:endParaRPr lang="tr-TR" sz="3600" dirty="0">
              <a:solidFill>
                <a:srgbClr val="EA7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688446" y="5419408"/>
            <a:ext cx="159001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İçinde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500801" y="4964987"/>
            <a:ext cx="1965307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3768774" y="3881553"/>
            <a:ext cx="159001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Üstünde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581129" y="3427132"/>
            <a:ext cx="1965307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6729029" y="3881553"/>
            <a:ext cx="159001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Altında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6541384" y="3427132"/>
            <a:ext cx="1965307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9827829" y="5419408"/>
            <a:ext cx="159001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Üstünde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9640184" y="4964987"/>
            <a:ext cx="1965307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1203076" y="1946331"/>
            <a:ext cx="9785841" cy="255150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r-TR" sz="11500" b="1" dirty="0" err="1" smtClean="0">
                <a:solidFill>
                  <a:srgbClr val="A62B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tr-TR" sz="11500" b="1" dirty="0" smtClean="0">
                <a:solidFill>
                  <a:srgbClr val="A62B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11500" b="1" dirty="0" err="1" smtClean="0">
                <a:solidFill>
                  <a:srgbClr val="A62B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</a:t>
            </a:r>
            <a:endParaRPr lang="tr-TR" sz="11500" b="1" dirty="0" smtClean="0">
              <a:solidFill>
                <a:srgbClr val="A62B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4105272" y="3663763"/>
            <a:ext cx="3981451" cy="10068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smtClean="0">
                <a:solidFill>
                  <a:srgbClr val="EA7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(Kitap Türleri)</a:t>
            </a:r>
            <a:endParaRPr lang="tr-TR" sz="3600" dirty="0">
              <a:solidFill>
                <a:srgbClr val="EA7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362701" y="5428644"/>
            <a:ext cx="159001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Yakınında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1175056" y="4974223"/>
            <a:ext cx="1965307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Near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4549146" y="3752243"/>
            <a:ext cx="159001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Bitişiğinde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4361501" y="3297822"/>
            <a:ext cx="1965307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7107720" y="3752243"/>
            <a:ext cx="159001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Önünde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6920075" y="3297822"/>
            <a:ext cx="1965307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front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of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9541502" y="5428644"/>
            <a:ext cx="159001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Arkasında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9353857" y="4974223"/>
            <a:ext cx="1965307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Behind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187210" y="5299335"/>
            <a:ext cx="159001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Arasında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999565" y="4844914"/>
            <a:ext cx="1965307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5278920" y="3761480"/>
            <a:ext cx="159001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Karşısında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5091275" y="3307059"/>
            <a:ext cx="1965307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Opposite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9208993" y="5299335"/>
            <a:ext cx="159001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Etrafında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9021348" y="4844914"/>
            <a:ext cx="1965307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7173388" y="4061088"/>
            <a:ext cx="3989911" cy="549012"/>
          </a:xfrm>
          <a:prstGeom prst="roundRect">
            <a:avLst/>
          </a:prstGeom>
          <a:solidFill>
            <a:srgbClr val="F8C3BA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on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4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6949551" y="2016549"/>
            <a:ext cx="4437586" cy="783801"/>
          </a:xfrm>
          <a:prstGeom prst="roundRect">
            <a:avLst/>
          </a:prstGeom>
          <a:solidFill>
            <a:srgbClr val="EF745F"/>
          </a:solidFill>
          <a:ln w="25400" cap="flat" cmpd="sng" algn="ctr">
            <a:solidFill>
              <a:srgbClr val="EB523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ball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7173388" y="4061088"/>
            <a:ext cx="3989911" cy="549012"/>
          </a:xfrm>
          <a:prstGeom prst="roundRect">
            <a:avLst/>
          </a:prstGeom>
          <a:solidFill>
            <a:srgbClr val="F8C3BA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in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4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6949551" y="2016549"/>
            <a:ext cx="4437586" cy="783801"/>
          </a:xfrm>
          <a:prstGeom prst="roundRect">
            <a:avLst/>
          </a:prstGeom>
          <a:solidFill>
            <a:srgbClr val="EF745F"/>
          </a:solidFill>
          <a:ln w="25400" cap="flat" cmpd="sng" algn="ctr">
            <a:solidFill>
              <a:srgbClr val="EB523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ball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7173388" y="4061088"/>
            <a:ext cx="3989911" cy="549012"/>
          </a:xfrm>
          <a:prstGeom prst="roundRect">
            <a:avLst/>
          </a:prstGeom>
          <a:solidFill>
            <a:srgbClr val="F8C3BA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4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6949551" y="2016549"/>
            <a:ext cx="4437586" cy="783801"/>
          </a:xfrm>
          <a:prstGeom prst="roundRect">
            <a:avLst/>
          </a:prstGeom>
          <a:solidFill>
            <a:srgbClr val="EF745F"/>
          </a:solidFill>
          <a:ln w="25400" cap="flat" cmpd="sng" algn="ctr">
            <a:solidFill>
              <a:srgbClr val="EB523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penguin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7173388" y="4061088"/>
            <a:ext cx="3989911" cy="549012"/>
          </a:xfrm>
          <a:prstGeom prst="roundRect">
            <a:avLst/>
          </a:prstGeom>
          <a:solidFill>
            <a:srgbClr val="F8C3BA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in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4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6949551" y="2016549"/>
            <a:ext cx="4437586" cy="783801"/>
          </a:xfrm>
          <a:prstGeom prst="roundRect">
            <a:avLst/>
          </a:prstGeom>
          <a:solidFill>
            <a:srgbClr val="EF745F"/>
          </a:solidFill>
          <a:ln w="25400" cap="flat" cmpd="sng" algn="ctr">
            <a:solidFill>
              <a:srgbClr val="EB523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elephant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Yuvarlatılmış Dikdörtgen 13"/>
          <p:cNvSpPr/>
          <p:nvPr/>
        </p:nvSpPr>
        <p:spPr>
          <a:xfrm>
            <a:off x="7173388" y="4061088"/>
            <a:ext cx="3989911" cy="549012"/>
          </a:xfrm>
          <a:prstGeom prst="roundRect">
            <a:avLst/>
          </a:prstGeom>
          <a:solidFill>
            <a:srgbClr val="F8C3BA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kern="0" dirty="0" err="1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tr-TR" sz="24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4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6949551" y="2016549"/>
            <a:ext cx="4437586" cy="783801"/>
          </a:xfrm>
          <a:prstGeom prst="roundRect">
            <a:avLst/>
          </a:prstGeom>
          <a:solidFill>
            <a:srgbClr val="EF745F"/>
          </a:solidFill>
          <a:ln w="25400" cap="flat" cmpd="sng" algn="ctr">
            <a:solidFill>
              <a:srgbClr val="EB5239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dog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3205792"/>
            <a:ext cx="2618072" cy="2618072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7817"/>
            <a:ext cx="3301864" cy="618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6850743" y="3432256"/>
            <a:ext cx="2876917" cy="618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Let's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Repeat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!</a:t>
            </a:r>
            <a:endParaRPr lang="tr-T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96" y="3205792"/>
            <a:ext cx="2611911" cy="2618072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7817"/>
            <a:ext cx="3301864" cy="618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8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470714" y="1647508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470714" y="1193087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Novel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2470714" y="4589289"/>
            <a:ext cx="177790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Bilim Kitabı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470714" y="4134868"/>
            <a:ext cx="2197539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7148932" y="1647508"/>
            <a:ext cx="1808775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Şiir Kitabı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7148932" y="1193087"/>
            <a:ext cx="2235700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Poetry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7148932" y="4589289"/>
            <a:ext cx="1925817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Coğrafya Kitabı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7148932" y="4134868"/>
            <a:ext cx="2380368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Geography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688429" y="1647508"/>
            <a:ext cx="1809420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Hikaye Kitabı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688428" y="1193087"/>
            <a:ext cx="2236498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Story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2688429" y="4816499"/>
            <a:ext cx="1809420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Müzik Kitabı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688428" y="4362078"/>
            <a:ext cx="2236498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Music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7497275" y="1647508"/>
            <a:ext cx="192929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Macera Kitabı</a:t>
            </a:r>
            <a:endParaRPr lang="tr-TR" sz="2000" u="sng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7497275" y="1193087"/>
            <a:ext cx="2384662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Adventure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7497275" y="4816499"/>
            <a:ext cx="1825461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Tarih Kitabı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7497275" y="4362078"/>
            <a:ext cx="2256325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695304" y="1647508"/>
            <a:ext cx="1803857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Dergi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695304" y="1193087"/>
            <a:ext cx="2229622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Magazine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2695304" y="4701584"/>
            <a:ext cx="1803857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Gazete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695304" y="4247163"/>
            <a:ext cx="2229622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Newspaper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7277269" y="1647508"/>
            <a:ext cx="1821753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Sözlük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7277269" y="1193087"/>
            <a:ext cx="2251742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Dictionary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Yuvarlatılmış Dikdörtgen 7"/>
          <p:cNvSpPr/>
          <p:nvPr/>
        </p:nvSpPr>
        <p:spPr>
          <a:xfrm>
            <a:off x="7020595" y="4701584"/>
            <a:ext cx="1925817" cy="429167"/>
          </a:xfrm>
          <a:prstGeom prst="roundRect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Elektronik Kitap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7020595" y="4247163"/>
            <a:ext cx="2380368" cy="454421"/>
          </a:xfrm>
          <a:prstGeom prst="roundRect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3205792"/>
            <a:ext cx="2618072" cy="2618072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7817"/>
            <a:ext cx="3301864" cy="618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6" y="3205792"/>
            <a:ext cx="2618072" cy="2618072"/>
          </a:xfrm>
          <a:prstGeom prst="rect">
            <a:avLst/>
          </a:prstGeom>
        </p:spPr>
      </p:pic>
      <p:sp>
        <p:nvSpPr>
          <p:cNvPr id="3" name="Unvan 1"/>
          <p:cNvSpPr txBox="1">
            <a:spLocks/>
          </p:cNvSpPr>
          <p:nvPr/>
        </p:nvSpPr>
        <p:spPr>
          <a:xfrm>
            <a:off x="5971445" y="4017817"/>
            <a:ext cx="3301864" cy="6188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Let's</a:t>
            </a:r>
            <a:r>
              <a:rPr lang="tr-TR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Play!</a:t>
            </a:r>
            <a:endParaRPr lang="tr-T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 txBox="1">
            <a:spLocks/>
          </p:cNvSpPr>
          <p:nvPr/>
        </p:nvSpPr>
        <p:spPr>
          <a:xfrm>
            <a:off x="1203076" y="1984431"/>
            <a:ext cx="9785841" cy="255150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tr-TR" sz="11500" b="1" dirty="0" smtClean="0">
                <a:solidFill>
                  <a:srgbClr val="A62B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 </a:t>
            </a:r>
            <a:r>
              <a:rPr lang="tr-TR" sz="11500" b="1" dirty="0" err="1" smtClean="0">
                <a:solidFill>
                  <a:srgbClr val="A62B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objects</a:t>
            </a:r>
            <a:endParaRPr lang="tr-TR" sz="11500" b="1" dirty="0" smtClean="0">
              <a:solidFill>
                <a:srgbClr val="A62B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van 1"/>
          <p:cNvSpPr txBox="1">
            <a:spLocks/>
          </p:cNvSpPr>
          <p:nvPr/>
        </p:nvSpPr>
        <p:spPr>
          <a:xfrm>
            <a:off x="4105270" y="3625663"/>
            <a:ext cx="3981451" cy="10068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dirty="0" smtClean="0">
                <a:solidFill>
                  <a:srgbClr val="EA7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(Ev eşyaları)</a:t>
            </a:r>
            <a:endParaRPr lang="tr-TR" sz="3600" dirty="0">
              <a:solidFill>
                <a:srgbClr val="EA7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0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Düz Ok Bağlayıcısı 2"/>
          <p:cNvCxnSpPr>
            <a:endCxn id="5" idx="5"/>
          </p:cNvCxnSpPr>
          <p:nvPr/>
        </p:nvCxnSpPr>
        <p:spPr>
          <a:xfrm flipV="1">
            <a:off x="7400925" y="1425312"/>
            <a:ext cx="987078" cy="771051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Paralelkenar 3"/>
          <p:cNvSpPr/>
          <p:nvPr/>
        </p:nvSpPr>
        <p:spPr>
          <a:xfrm>
            <a:off x="9966038" y="1210727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Tablo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aralelkenar 4"/>
          <p:cNvSpPr/>
          <p:nvPr/>
        </p:nvSpPr>
        <p:spPr>
          <a:xfrm>
            <a:off x="8331200" y="1198101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Painting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Düz Ok Bağlayıcısı 12"/>
          <p:cNvCxnSpPr>
            <a:endCxn id="15" idx="5"/>
          </p:cNvCxnSpPr>
          <p:nvPr/>
        </p:nvCxnSpPr>
        <p:spPr>
          <a:xfrm flipV="1">
            <a:off x="8162925" y="2938966"/>
            <a:ext cx="741160" cy="632623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Paralelkenar 13"/>
          <p:cNvSpPr/>
          <p:nvPr/>
        </p:nvSpPr>
        <p:spPr>
          <a:xfrm>
            <a:off x="10482120" y="2724381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Şömine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aralelkenar 14"/>
          <p:cNvSpPr/>
          <p:nvPr/>
        </p:nvSpPr>
        <p:spPr>
          <a:xfrm>
            <a:off x="8847282" y="2711755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Fireplace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Düz Ok Bağlayıcısı 15"/>
          <p:cNvCxnSpPr>
            <a:endCxn id="18" idx="5"/>
          </p:cNvCxnSpPr>
          <p:nvPr/>
        </p:nvCxnSpPr>
        <p:spPr>
          <a:xfrm>
            <a:off x="7124700" y="4743450"/>
            <a:ext cx="920403" cy="378622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Paralelkenar 16"/>
          <p:cNvSpPr/>
          <p:nvPr/>
        </p:nvSpPr>
        <p:spPr>
          <a:xfrm>
            <a:off x="9623138" y="4907487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Halı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aralelkenar 17"/>
          <p:cNvSpPr/>
          <p:nvPr/>
        </p:nvSpPr>
        <p:spPr>
          <a:xfrm>
            <a:off x="7988300" y="4894861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Carpet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Düz Ok Bağlayıcısı 19"/>
          <p:cNvCxnSpPr>
            <a:endCxn id="22" idx="5"/>
          </p:cNvCxnSpPr>
          <p:nvPr/>
        </p:nvCxnSpPr>
        <p:spPr>
          <a:xfrm flipV="1">
            <a:off x="6010563" y="449774"/>
            <a:ext cx="620079" cy="2100548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Paralelkenar 20"/>
          <p:cNvSpPr/>
          <p:nvPr/>
        </p:nvSpPr>
        <p:spPr>
          <a:xfrm>
            <a:off x="8575676" y="235189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 bitkisi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Paralelkenar 21"/>
          <p:cNvSpPr/>
          <p:nvPr/>
        </p:nvSpPr>
        <p:spPr>
          <a:xfrm>
            <a:off x="6573839" y="222563"/>
            <a:ext cx="2084963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Houseplant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Düz Ok Bağlayıcısı 24"/>
          <p:cNvCxnSpPr>
            <a:endCxn id="27" idx="2"/>
          </p:cNvCxnSpPr>
          <p:nvPr/>
        </p:nvCxnSpPr>
        <p:spPr>
          <a:xfrm flipH="1">
            <a:off x="4079960" y="4590473"/>
            <a:ext cx="877613" cy="518971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Paralelkenar 25"/>
          <p:cNvSpPr/>
          <p:nvPr/>
        </p:nvSpPr>
        <p:spPr>
          <a:xfrm>
            <a:off x="1028437" y="4894859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Koltuk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Paralelkenar 26"/>
          <p:cNvSpPr/>
          <p:nvPr/>
        </p:nvSpPr>
        <p:spPr>
          <a:xfrm>
            <a:off x="2418799" y="4882233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Sofa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Düz Ok Bağlayıcısı 31"/>
          <p:cNvCxnSpPr>
            <a:endCxn id="34" idx="2"/>
          </p:cNvCxnSpPr>
          <p:nvPr/>
        </p:nvCxnSpPr>
        <p:spPr>
          <a:xfrm flipH="1">
            <a:off x="3259150" y="3344378"/>
            <a:ext cx="518523" cy="227211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Paralelkenar 32"/>
          <p:cNvSpPr/>
          <p:nvPr/>
        </p:nvSpPr>
        <p:spPr>
          <a:xfrm>
            <a:off x="207627" y="3357004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Perde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Paralelkenar 33"/>
          <p:cNvSpPr/>
          <p:nvPr/>
        </p:nvSpPr>
        <p:spPr>
          <a:xfrm>
            <a:off x="1597989" y="3344378"/>
            <a:ext cx="1717964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Curtain</a:t>
            </a:r>
            <a:endParaRPr lang="tr-TR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Düz Ok Bağlayıcısı 35"/>
          <p:cNvCxnSpPr>
            <a:endCxn id="38" idx="5"/>
          </p:cNvCxnSpPr>
          <p:nvPr/>
        </p:nvCxnSpPr>
        <p:spPr>
          <a:xfrm>
            <a:off x="6410265" y="4165600"/>
            <a:ext cx="281887" cy="1913659"/>
          </a:xfrm>
          <a:prstGeom prst="straightConnector1">
            <a:avLst/>
          </a:prstGeom>
          <a:ln w="28575" cap="flat" cmpd="sng" algn="ctr">
            <a:solidFill>
              <a:srgbClr val="A62B2A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Paralelkenar 36"/>
          <p:cNvSpPr/>
          <p:nvPr/>
        </p:nvSpPr>
        <p:spPr>
          <a:xfrm>
            <a:off x="8474869" y="5864674"/>
            <a:ext cx="1473488" cy="429167"/>
          </a:xfrm>
          <a:prstGeom prst="parallelogram">
            <a:avLst/>
          </a:prstGeom>
          <a:solidFill>
            <a:srgbClr val="F49B8C"/>
          </a:solidFill>
          <a:ln w="25400" cap="flat" cmpd="sng" algn="ctr">
            <a:solidFill>
              <a:srgbClr val="EF745F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383535"/>
              </a:buClr>
            </a:pPr>
            <a:r>
              <a:rPr lang="tr-TR" sz="2000" kern="0" dirty="0" smtClean="0">
                <a:solidFill>
                  <a:srgbClr val="38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Sehpa</a:t>
            </a:r>
            <a:endParaRPr lang="tr-TR" sz="2000" kern="0" dirty="0">
              <a:solidFill>
                <a:srgbClr val="3835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Paralelkenar 37"/>
          <p:cNvSpPr/>
          <p:nvPr/>
        </p:nvSpPr>
        <p:spPr>
          <a:xfrm>
            <a:off x="6635349" y="5852048"/>
            <a:ext cx="1930629" cy="454421"/>
          </a:xfrm>
          <a:prstGeom prst="parallelogram">
            <a:avLst/>
          </a:prstGeom>
          <a:solidFill>
            <a:srgbClr val="EB5239"/>
          </a:solidFill>
          <a:ln w="25400" cap="flat" cmpd="sng" algn="ctr">
            <a:solidFill>
              <a:srgbClr val="A62B2A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tr-TR" sz="2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Coffee</a:t>
            </a:r>
            <a:r>
              <a:rPr lang="tr-TR" sz="20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  <a:endParaRPr lang="tr-TR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6" grpId="0" animBg="1"/>
      <p:bldP spid="27" grpId="0" animBg="1"/>
      <p:bldP spid="33" grpId="0" animBg="1"/>
      <p:bldP spid="34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289</Words>
  <Application>Microsoft Office PowerPoint</Application>
  <PresentationFormat>Geniş ekran</PresentationFormat>
  <Paragraphs>140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TKN EDU</dc:creator>
  <cp:lastModifiedBy>TKN EDU</cp:lastModifiedBy>
  <cp:revision>19</cp:revision>
  <dcterms:created xsi:type="dcterms:W3CDTF">2025-04-11T12:31:36Z</dcterms:created>
  <dcterms:modified xsi:type="dcterms:W3CDTF">2025-04-13T11:30:33Z</dcterms:modified>
</cp:coreProperties>
</file>