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5" r:id="rId7"/>
    <p:sldId id="276" r:id="rId8"/>
    <p:sldId id="261" r:id="rId9"/>
    <p:sldId id="262" r:id="rId10"/>
    <p:sldId id="263" r:id="rId11"/>
    <p:sldId id="264" r:id="rId12"/>
    <p:sldId id="277" r:id="rId13"/>
    <p:sldId id="278" r:id="rId14"/>
    <p:sldId id="279" r:id="rId15"/>
    <p:sldId id="280" r:id="rId16"/>
    <p:sldId id="265" r:id="rId17"/>
    <p:sldId id="266" r:id="rId18"/>
    <p:sldId id="281" r:id="rId19"/>
    <p:sldId id="267" r:id="rId20"/>
    <p:sldId id="268" r:id="rId21"/>
    <p:sldId id="273" r:id="rId22"/>
    <p:sldId id="282" r:id="rId23"/>
    <p:sldId id="269" r:id="rId24"/>
    <p:sldId id="270" r:id="rId25"/>
    <p:sldId id="274" r:id="rId26"/>
    <p:sldId id="271" r:id="rId27"/>
    <p:sldId id="272" r:id="rId28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BCE4"/>
    <a:srgbClr val="37699F"/>
    <a:srgbClr val="149DE2"/>
    <a:srgbClr val="68D8F2"/>
    <a:srgbClr val="26496E"/>
    <a:srgbClr val="9EBCDE"/>
    <a:srgbClr val="5A8DC6"/>
    <a:srgbClr val="10A3C6"/>
    <a:srgbClr val="8BE1F5"/>
    <a:srgbClr val="6DD9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99" autoAdjust="0"/>
    <p:restoredTop sz="94660"/>
  </p:normalViewPr>
  <p:slideViewPr>
    <p:cSldViewPr snapToGrid="0">
      <p:cViewPr varScale="1">
        <p:scale>
          <a:sx n="99" d="100"/>
          <a:sy n="99" d="100"/>
        </p:scale>
        <p:origin x="108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B97D5-88B3-4162-824B-AC1451F4B6DD}" type="datetimeFigureOut">
              <a:rPr lang="tr-TR" smtClean="0"/>
              <a:t>13.04.2025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AD878-5BB2-41CF-930F-8C356F4940D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4920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B97D5-88B3-4162-824B-AC1451F4B6DD}" type="datetimeFigureOut">
              <a:rPr lang="tr-TR" smtClean="0"/>
              <a:t>13.04.2025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AD878-5BB2-41CF-930F-8C356F4940D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18202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B97D5-88B3-4162-824B-AC1451F4B6DD}" type="datetimeFigureOut">
              <a:rPr lang="tr-TR" smtClean="0"/>
              <a:t>13.04.2025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AD878-5BB2-41CF-930F-8C356F4940D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79488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B97D5-88B3-4162-824B-AC1451F4B6DD}" type="datetimeFigureOut">
              <a:rPr lang="tr-TR" smtClean="0"/>
              <a:t>13.04.2025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AD878-5BB2-41CF-930F-8C356F4940D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04773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B97D5-88B3-4162-824B-AC1451F4B6DD}" type="datetimeFigureOut">
              <a:rPr lang="tr-TR" smtClean="0"/>
              <a:t>13.04.2025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AD878-5BB2-41CF-930F-8C356F4940D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01419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B97D5-88B3-4162-824B-AC1451F4B6DD}" type="datetimeFigureOut">
              <a:rPr lang="tr-TR" smtClean="0"/>
              <a:t>13.04.2025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AD878-5BB2-41CF-930F-8C356F4940D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3217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B97D5-88B3-4162-824B-AC1451F4B6DD}" type="datetimeFigureOut">
              <a:rPr lang="tr-TR" smtClean="0"/>
              <a:t>13.04.2025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AD878-5BB2-41CF-930F-8C356F4940D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46087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B97D5-88B3-4162-824B-AC1451F4B6DD}" type="datetimeFigureOut">
              <a:rPr lang="tr-TR" smtClean="0"/>
              <a:t>13.04.2025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AD878-5BB2-41CF-930F-8C356F4940D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63195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B97D5-88B3-4162-824B-AC1451F4B6DD}" type="datetimeFigureOut">
              <a:rPr lang="tr-TR" smtClean="0"/>
              <a:t>13.04.2025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AD878-5BB2-41CF-930F-8C356F4940D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97342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B97D5-88B3-4162-824B-AC1451F4B6DD}" type="datetimeFigureOut">
              <a:rPr lang="tr-TR" smtClean="0"/>
              <a:t>13.04.2025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AD878-5BB2-41CF-930F-8C356F4940D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34136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B97D5-88B3-4162-824B-AC1451F4B6DD}" type="datetimeFigureOut">
              <a:rPr lang="tr-TR" smtClean="0"/>
              <a:t>13.04.2025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AD878-5BB2-41CF-930F-8C356F4940D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07068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3B97D5-88B3-4162-824B-AC1451F4B6DD}" type="datetimeFigureOut">
              <a:rPr lang="tr-TR" smtClean="0"/>
              <a:t>13.04.2025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DAD878-5BB2-41CF-930F-8C356F4940D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48029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7-8-3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7-8-4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7-8-5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7-8-6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7-8-7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7-8-8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knedu.com/presentations/7th-grade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baamboozle.com/game/3202525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7-8-1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7-8-2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290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Yuvarlatılmış Dikdörtgen 9"/>
          <p:cNvSpPr/>
          <p:nvPr/>
        </p:nvSpPr>
        <p:spPr>
          <a:xfrm>
            <a:off x="717079" y="739921"/>
            <a:ext cx="1925817" cy="429167"/>
          </a:xfrm>
          <a:prstGeom prst="roundRect">
            <a:avLst/>
          </a:prstGeom>
          <a:solidFill>
            <a:srgbClr val="68D8F2"/>
          </a:solidFill>
          <a:ln w="25400" cap="flat" cmpd="sng" algn="ctr">
            <a:solidFill>
              <a:srgbClr val="10A3C6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Müzik Mağazası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Yuvarlatılmış Dikdörtgen 10"/>
          <p:cNvSpPr/>
          <p:nvPr/>
        </p:nvSpPr>
        <p:spPr>
          <a:xfrm>
            <a:off x="489803" y="276307"/>
            <a:ext cx="2380368" cy="454421"/>
          </a:xfrm>
          <a:prstGeom prst="roundRect">
            <a:avLst/>
          </a:prstGeom>
          <a:solidFill>
            <a:srgbClr val="10A3C6"/>
          </a:solidFill>
          <a:ln w="25400" cap="flat" cmpd="sng" algn="ctr">
            <a:solidFill>
              <a:srgbClr val="0C7B94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Music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Store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Yuvarlatılmış Dikdörtgen 11"/>
          <p:cNvSpPr/>
          <p:nvPr/>
        </p:nvSpPr>
        <p:spPr>
          <a:xfrm>
            <a:off x="3653954" y="739921"/>
            <a:ext cx="1925817" cy="429167"/>
          </a:xfrm>
          <a:prstGeom prst="roundRect">
            <a:avLst/>
          </a:prstGeom>
          <a:solidFill>
            <a:srgbClr val="68D8F2"/>
          </a:solidFill>
          <a:ln w="25400" cap="flat" cmpd="sng" algn="ctr">
            <a:solidFill>
              <a:srgbClr val="10A3C6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Yuvarlatılmış Dikdörtgen 12"/>
          <p:cNvSpPr/>
          <p:nvPr/>
        </p:nvSpPr>
        <p:spPr>
          <a:xfrm>
            <a:off x="3426678" y="276307"/>
            <a:ext cx="2380368" cy="454421"/>
          </a:xfrm>
          <a:prstGeom prst="roundRect">
            <a:avLst/>
          </a:prstGeom>
          <a:solidFill>
            <a:srgbClr val="10A3C6"/>
          </a:solidFill>
          <a:ln w="25400" cap="flat" cmpd="sng" algn="ctr">
            <a:solidFill>
              <a:srgbClr val="0C7B94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Park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Yuvarlatılmış Dikdörtgen 13"/>
          <p:cNvSpPr/>
          <p:nvPr/>
        </p:nvSpPr>
        <p:spPr>
          <a:xfrm>
            <a:off x="6424485" y="739921"/>
            <a:ext cx="2258504" cy="429167"/>
          </a:xfrm>
          <a:prstGeom prst="roundRect">
            <a:avLst/>
          </a:prstGeom>
          <a:solidFill>
            <a:srgbClr val="68D8F2"/>
          </a:solidFill>
          <a:ln w="25400" cap="flat" cmpd="sng" algn="ctr">
            <a:solidFill>
              <a:srgbClr val="10A3C6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Evcil Hayvan Dükkanı</a:t>
            </a:r>
            <a:endParaRPr lang="tr-TR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6363553" y="276307"/>
            <a:ext cx="2380368" cy="454421"/>
          </a:xfrm>
          <a:prstGeom prst="roundRect">
            <a:avLst/>
          </a:prstGeom>
          <a:solidFill>
            <a:srgbClr val="10A3C6"/>
          </a:solidFill>
          <a:ln w="25400" cap="flat" cmpd="sng" algn="ctr">
            <a:solidFill>
              <a:srgbClr val="0C7B94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Pet Shop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Yuvarlatılmış Dikdörtgen 15"/>
          <p:cNvSpPr/>
          <p:nvPr/>
        </p:nvSpPr>
        <p:spPr>
          <a:xfrm>
            <a:off x="9527704" y="739921"/>
            <a:ext cx="1925817" cy="429167"/>
          </a:xfrm>
          <a:prstGeom prst="roundRect">
            <a:avLst/>
          </a:prstGeom>
          <a:solidFill>
            <a:srgbClr val="68D8F2"/>
          </a:solidFill>
          <a:ln w="25400" cap="flat" cmpd="sng" algn="ctr">
            <a:solidFill>
              <a:srgbClr val="10A3C6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Polis Merkezi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Yuvarlatılmış Dikdörtgen 16"/>
          <p:cNvSpPr/>
          <p:nvPr/>
        </p:nvSpPr>
        <p:spPr>
          <a:xfrm>
            <a:off x="9300428" y="276307"/>
            <a:ext cx="2380368" cy="454421"/>
          </a:xfrm>
          <a:prstGeom prst="roundRect">
            <a:avLst/>
          </a:prstGeom>
          <a:solidFill>
            <a:srgbClr val="10A3C6"/>
          </a:solidFill>
          <a:ln w="25400" cap="flat" cmpd="sng" algn="ctr">
            <a:solidFill>
              <a:srgbClr val="0C7B94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Police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Station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Yuvarlatılmış Çapraz Köşeli Dikdörtgen 17"/>
          <p:cNvSpPr/>
          <p:nvPr/>
        </p:nvSpPr>
        <p:spPr>
          <a:xfrm>
            <a:off x="285778" y="4363453"/>
            <a:ext cx="2788418" cy="481263"/>
          </a:xfrm>
          <a:prstGeom prst="round2DiagRect">
            <a:avLst/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Buy Music </a:t>
            </a:r>
            <a:r>
              <a:rPr lang="tr-TR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CD’s</a:t>
            </a:r>
            <a:endParaRPr lang="tr-TR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9" name="Yuvarlatılmış Çapraz Köşeli Dikdörtgen 18"/>
          <p:cNvSpPr/>
          <p:nvPr/>
        </p:nvSpPr>
        <p:spPr>
          <a:xfrm>
            <a:off x="506256" y="4844716"/>
            <a:ext cx="2347462" cy="481263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Müzik CD’si almak</a:t>
            </a:r>
            <a:endParaRPr lang="tr-TR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Yuvarlatılmış Çapraz Köşeli Dikdörtgen 19"/>
          <p:cNvSpPr/>
          <p:nvPr/>
        </p:nvSpPr>
        <p:spPr>
          <a:xfrm>
            <a:off x="3222653" y="4363452"/>
            <a:ext cx="2788418" cy="481263"/>
          </a:xfrm>
          <a:prstGeom prst="round2DiagRect">
            <a:avLst/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Walk</a:t>
            </a:r>
            <a:r>
              <a:rPr lang="tr-T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tr-TR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the</a:t>
            </a:r>
            <a:r>
              <a:rPr lang="tr-T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tr-TR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dog</a:t>
            </a:r>
            <a:endParaRPr lang="tr-TR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1" name="Yuvarlatılmış Çapraz Köşeli Dikdörtgen 20"/>
          <p:cNvSpPr/>
          <p:nvPr/>
        </p:nvSpPr>
        <p:spPr>
          <a:xfrm>
            <a:off x="3443131" y="4844715"/>
            <a:ext cx="2347462" cy="481263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Köpeği gezdirmek</a:t>
            </a:r>
            <a:endParaRPr lang="tr-TR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Yuvarlatılmış Çapraz Köşeli Dikdörtgen 21"/>
          <p:cNvSpPr/>
          <p:nvPr/>
        </p:nvSpPr>
        <p:spPr>
          <a:xfrm>
            <a:off x="6159528" y="4363452"/>
            <a:ext cx="2788418" cy="481263"/>
          </a:xfrm>
          <a:prstGeom prst="round2DiagRect">
            <a:avLst/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Buy </a:t>
            </a:r>
            <a:r>
              <a:rPr lang="tr-TR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cat</a:t>
            </a:r>
            <a:r>
              <a:rPr lang="tr-T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tr-TR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food</a:t>
            </a:r>
            <a:endParaRPr lang="tr-TR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3" name="Yuvarlatılmış Çapraz Köşeli Dikdörtgen 22"/>
          <p:cNvSpPr/>
          <p:nvPr/>
        </p:nvSpPr>
        <p:spPr>
          <a:xfrm>
            <a:off x="6380006" y="4844715"/>
            <a:ext cx="2347462" cy="481263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Kedi maması almak</a:t>
            </a:r>
            <a:endParaRPr lang="tr-TR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Yuvarlatılmış Çapraz Köşeli Dikdörtgen 23"/>
          <p:cNvSpPr/>
          <p:nvPr/>
        </p:nvSpPr>
        <p:spPr>
          <a:xfrm>
            <a:off x="9096403" y="4363452"/>
            <a:ext cx="2788418" cy="481263"/>
          </a:xfrm>
          <a:prstGeom prst="round2DiagRect">
            <a:avLst/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Report </a:t>
            </a:r>
            <a:r>
              <a:rPr lang="tr-TR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the</a:t>
            </a:r>
            <a:r>
              <a:rPr lang="tr-T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tr-TR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burglary</a:t>
            </a:r>
            <a:endParaRPr lang="tr-TR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5" name="Yuvarlatılmış Çapraz Köşeli Dikdörtgen 24"/>
          <p:cNvSpPr/>
          <p:nvPr/>
        </p:nvSpPr>
        <p:spPr>
          <a:xfrm>
            <a:off x="9316881" y="4844715"/>
            <a:ext cx="2347462" cy="481263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Hırsızlık ihbar etmek</a:t>
            </a:r>
            <a:endParaRPr lang="tr-TR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8" name="Yuvarlatılmış Çapraz Köşeli Dikdörtgen 27"/>
          <p:cNvSpPr/>
          <p:nvPr/>
        </p:nvSpPr>
        <p:spPr>
          <a:xfrm>
            <a:off x="3222653" y="5457962"/>
            <a:ext cx="2788418" cy="481263"/>
          </a:xfrm>
          <a:prstGeom prst="round2DiagRect">
            <a:avLst/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Take</a:t>
            </a:r>
            <a:r>
              <a:rPr lang="tr-T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a </a:t>
            </a:r>
            <a:r>
              <a:rPr lang="tr-TR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walk</a:t>
            </a:r>
            <a:endParaRPr lang="tr-TR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9" name="Yuvarlatılmış Çapraz Köşeli Dikdörtgen 28"/>
          <p:cNvSpPr/>
          <p:nvPr/>
        </p:nvSpPr>
        <p:spPr>
          <a:xfrm>
            <a:off x="3443131" y="5939225"/>
            <a:ext cx="2347462" cy="481263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Yürüyüş yapmak</a:t>
            </a:r>
            <a:endParaRPr lang="tr-TR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2" name="Yuvarlatılmış Çapraz Köşeli Dikdörtgen 31"/>
          <p:cNvSpPr/>
          <p:nvPr/>
        </p:nvSpPr>
        <p:spPr>
          <a:xfrm>
            <a:off x="9096403" y="5457962"/>
            <a:ext cx="2788418" cy="481263"/>
          </a:xfrm>
          <a:prstGeom prst="round2DiagRect">
            <a:avLst/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Ask </a:t>
            </a:r>
            <a:r>
              <a:rPr lang="tr-TR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for</a:t>
            </a:r>
            <a:r>
              <a:rPr lang="tr-T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tr-TR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help</a:t>
            </a:r>
            <a:endParaRPr lang="tr-TR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3" name="Yuvarlatılmış Çapraz Köşeli Dikdörtgen 32"/>
          <p:cNvSpPr/>
          <p:nvPr/>
        </p:nvSpPr>
        <p:spPr>
          <a:xfrm>
            <a:off x="9316881" y="5939225"/>
            <a:ext cx="2347462" cy="481263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Yardım istemek</a:t>
            </a:r>
            <a:endParaRPr lang="tr-TR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59172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8" grpId="0" animBg="1"/>
      <p:bldP spid="29" grpId="0" animBg="1"/>
      <p:bldP spid="32" grpId="0" animBg="1"/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Yuvarlatılmış Dikdörtgen 9"/>
          <p:cNvSpPr/>
          <p:nvPr/>
        </p:nvSpPr>
        <p:spPr>
          <a:xfrm>
            <a:off x="717079" y="739921"/>
            <a:ext cx="1925817" cy="429167"/>
          </a:xfrm>
          <a:prstGeom prst="roundRect">
            <a:avLst/>
          </a:prstGeom>
          <a:solidFill>
            <a:srgbClr val="68D8F2"/>
          </a:solidFill>
          <a:ln w="25400" cap="flat" cmpd="sng" algn="ctr">
            <a:solidFill>
              <a:srgbClr val="10A3C6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Postane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Yuvarlatılmış Dikdörtgen 10"/>
          <p:cNvSpPr/>
          <p:nvPr/>
        </p:nvSpPr>
        <p:spPr>
          <a:xfrm>
            <a:off x="489803" y="276307"/>
            <a:ext cx="2380368" cy="454421"/>
          </a:xfrm>
          <a:prstGeom prst="roundRect">
            <a:avLst/>
          </a:prstGeom>
          <a:solidFill>
            <a:srgbClr val="10A3C6"/>
          </a:solidFill>
          <a:ln w="25400" cap="flat" cmpd="sng" algn="ctr">
            <a:solidFill>
              <a:srgbClr val="0C7B94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Post Office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Yuvarlatılmış Dikdörtgen 11"/>
          <p:cNvSpPr/>
          <p:nvPr/>
        </p:nvSpPr>
        <p:spPr>
          <a:xfrm>
            <a:off x="3653954" y="739921"/>
            <a:ext cx="1925817" cy="429167"/>
          </a:xfrm>
          <a:prstGeom prst="roundRect">
            <a:avLst/>
          </a:prstGeom>
          <a:solidFill>
            <a:srgbClr val="68D8F2"/>
          </a:solidFill>
          <a:ln w="25400" cap="flat" cmpd="sng" algn="ctr">
            <a:solidFill>
              <a:srgbClr val="10A3C6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Restoran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Yuvarlatılmış Dikdörtgen 12"/>
          <p:cNvSpPr/>
          <p:nvPr/>
        </p:nvSpPr>
        <p:spPr>
          <a:xfrm>
            <a:off x="3426678" y="276307"/>
            <a:ext cx="2380368" cy="454421"/>
          </a:xfrm>
          <a:prstGeom prst="roundRect">
            <a:avLst/>
          </a:prstGeom>
          <a:solidFill>
            <a:srgbClr val="10A3C6"/>
          </a:solidFill>
          <a:ln w="25400" cap="flat" cmpd="sng" algn="ctr">
            <a:solidFill>
              <a:srgbClr val="0C7B94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Restaurant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Yuvarlatılmış Dikdörtgen 13"/>
          <p:cNvSpPr/>
          <p:nvPr/>
        </p:nvSpPr>
        <p:spPr>
          <a:xfrm>
            <a:off x="6590829" y="739921"/>
            <a:ext cx="1925817" cy="429167"/>
          </a:xfrm>
          <a:prstGeom prst="roundRect">
            <a:avLst/>
          </a:prstGeom>
          <a:solidFill>
            <a:srgbClr val="68D8F2"/>
          </a:solidFill>
          <a:ln w="25400" cap="flat" cmpd="sng" algn="ctr">
            <a:solidFill>
              <a:srgbClr val="10A3C6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Okul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6363553" y="276307"/>
            <a:ext cx="2380368" cy="454421"/>
          </a:xfrm>
          <a:prstGeom prst="roundRect">
            <a:avLst/>
          </a:prstGeom>
          <a:solidFill>
            <a:srgbClr val="10A3C6"/>
          </a:solidFill>
          <a:ln w="25400" cap="flat" cmpd="sng" algn="ctr">
            <a:solidFill>
              <a:srgbClr val="0C7B94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School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Yuvarlatılmış Dikdörtgen 15"/>
          <p:cNvSpPr/>
          <p:nvPr/>
        </p:nvSpPr>
        <p:spPr>
          <a:xfrm>
            <a:off x="9527704" y="739921"/>
            <a:ext cx="1925817" cy="429167"/>
          </a:xfrm>
          <a:prstGeom prst="roundRect">
            <a:avLst/>
          </a:prstGeom>
          <a:solidFill>
            <a:srgbClr val="68D8F2"/>
          </a:solidFill>
          <a:ln w="25400" cap="flat" cmpd="sng" algn="ctr">
            <a:solidFill>
              <a:srgbClr val="10A3C6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Spor Salonu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Yuvarlatılmış Dikdörtgen 16"/>
          <p:cNvSpPr/>
          <p:nvPr/>
        </p:nvSpPr>
        <p:spPr>
          <a:xfrm>
            <a:off x="9300428" y="276307"/>
            <a:ext cx="2380368" cy="454421"/>
          </a:xfrm>
          <a:prstGeom prst="roundRect">
            <a:avLst/>
          </a:prstGeom>
          <a:solidFill>
            <a:srgbClr val="10A3C6"/>
          </a:solidFill>
          <a:ln w="25400" cap="flat" cmpd="sng" algn="ctr">
            <a:solidFill>
              <a:srgbClr val="0C7B94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Sports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Centre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Yuvarlatılmış Çapraz Köşeli Dikdörtgen 17"/>
          <p:cNvSpPr/>
          <p:nvPr/>
        </p:nvSpPr>
        <p:spPr>
          <a:xfrm>
            <a:off x="285778" y="4363453"/>
            <a:ext cx="2788418" cy="481263"/>
          </a:xfrm>
          <a:prstGeom prst="round2DiagRect">
            <a:avLst/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Post a </a:t>
            </a:r>
            <a:r>
              <a:rPr lang="tr-TR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letter</a:t>
            </a:r>
            <a:endParaRPr lang="tr-TR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9" name="Yuvarlatılmış Çapraz Köşeli Dikdörtgen 18"/>
          <p:cNvSpPr/>
          <p:nvPr/>
        </p:nvSpPr>
        <p:spPr>
          <a:xfrm>
            <a:off x="506256" y="4844716"/>
            <a:ext cx="2347462" cy="481263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Mektup göndermek</a:t>
            </a:r>
            <a:endParaRPr lang="tr-TR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Yuvarlatılmış Çapraz Köşeli Dikdörtgen 19"/>
          <p:cNvSpPr/>
          <p:nvPr/>
        </p:nvSpPr>
        <p:spPr>
          <a:xfrm>
            <a:off x="3222653" y="4363452"/>
            <a:ext cx="2788418" cy="481263"/>
          </a:xfrm>
          <a:prstGeom prst="round2DiagRect">
            <a:avLst/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Eat</a:t>
            </a:r>
            <a:r>
              <a:rPr lang="tr-T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tr-TR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something</a:t>
            </a:r>
            <a:endParaRPr lang="tr-TR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1" name="Yuvarlatılmış Çapraz Köşeli Dikdörtgen 20"/>
          <p:cNvSpPr/>
          <p:nvPr/>
        </p:nvSpPr>
        <p:spPr>
          <a:xfrm>
            <a:off x="3443131" y="4844715"/>
            <a:ext cx="2347462" cy="481263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Bir şeyler yemek</a:t>
            </a:r>
            <a:endParaRPr lang="tr-TR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Yuvarlatılmış Çapraz Köşeli Dikdörtgen 21"/>
          <p:cNvSpPr/>
          <p:nvPr/>
        </p:nvSpPr>
        <p:spPr>
          <a:xfrm>
            <a:off x="6159528" y="4363452"/>
            <a:ext cx="2788418" cy="481263"/>
          </a:xfrm>
          <a:prstGeom prst="round2DiagRect">
            <a:avLst/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Learn</a:t>
            </a:r>
            <a:r>
              <a:rPr lang="tr-T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tr-TR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something</a:t>
            </a:r>
            <a:endParaRPr lang="tr-TR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3" name="Yuvarlatılmış Çapraz Köşeli Dikdörtgen 22"/>
          <p:cNvSpPr/>
          <p:nvPr/>
        </p:nvSpPr>
        <p:spPr>
          <a:xfrm>
            <a:off x="6380006" y="4844715"/>
            <a:ext cx="2347462" cy="481263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Bir şeyler öğrenmek</a:t>
            </a:r>
            <a:endParaRPr lang="tr-TR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Yuvarlatılmış Çapraz Köşeli Dikdörtgen 23"/>
          <p:cNvSpPr/>
          <p:nvPr/>
        </p:nvSpPr>
        <p:spPr>
          <a:xfrm>
            <a:off x="9096403" y="4363452"/>
            <a:ext cx="2788418" cy="481263"/>
          </a:xfrm>
          <a:prstGeom prst="round2DiagRect">
            <a:avLst/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Do </a:t>
            </a:r>
            <a:r>
              <a:rPr lang="tr-TR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sports</a:t>
            </a:r>
            <a:endParaRPr lang="tr-TR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5" name="Yuvarlatılmış Çapraz Köşeli Dikdörtgen 24"/>
          <p:cNvSpPr/>
          <p:nvPr/>
        </p:nvSpPr>
        <p:spPr>
          <a:xfrm>
            <a:off x="9316881" y="4844715"/>
            <a:ext cx="2347462" cy="481263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Spor yapmak</a:t>
            </a:r>
            <a:endParaRPr lang="tr-TR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0600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3205792"/>
            <a:ext cx="2618072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7817"/>
            <a:ext cx="3301864" cy="61883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59384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3205792"/>
            <a:ext cx="2618072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7817"/>
            <a:ext cx="3301864" cy="61883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52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3205792"/>
            <a:ext cx="2618072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7817"/>
            <a:ext cx="3301864" cy="61883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13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3205792"/>
            <a:ext cx="2618072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7817"/>
            <a:ext cx="3301864" cy="61883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54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van 1"/>
          <p:cNvSpPr txBox="1">
            <a:spLocks/>
          </p:cNvSpPr>
          <p:nvPr/>
        </p:nvSpPr>
        <p:spPr>
          <a:xfrm>
            <a:off x="1203078" y="1908231"/>
            <a:ext cx="9785841" cy="255150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tr-TR" sz="11500" b="1" dirty="0" err="1" smtClean="0">
                <a:solidFill>
                  <a:srgbClr val="2649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Adjectives</a:t>
            </a:r>
            <a:endParaRPr lang="tr-TR" sz="11500" b="1" dirty="0" smtClean="0">
              <a:solidFill>
                <a:srgbClr val="26496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Unvan 1"/>
          <p:cNvSpPr txBox="1">
            <a:spLocks/>
          </p:cNvSpPr>
          <p:nvPr/>
        </p:nvSpPr>
        <p:spPr>
          <a:xfrm>
            <a:off x="4105272" y="3663763"/>
            <a:ext cx="3981451" cy="100688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smtClean="0">
                <a:solidFill>
                  <a:srgbClr val="00A8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(Sıfatlar)</a:t>
            </a:r>
            <a:endParaRPr lang="tr-TR" sz="3600" dirty="0">
              <a:solidFill>
                <a:srgbClr val="00A8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278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2907476" y="1120250"/>
            <a:ext cx="1925817" cy="429167"/>
          </a:xfrm>
          <a:prstGeom prst="roundRect">
            <a:avLst/>
          </a:prstGeom>
          <a:solidFill>
            <a:srgbClr val="68D8F2"/>
          </a:solidFill>
          <a:ln w="25400" cap="flat" cmpd="sng" algn="ctr">
            <a:solidFill>
              <a:srgbClr val="10A3C6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Meşgul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Yuvarlatılmış Dikdörtgen 2"/>
          <p:cNvSpPr/>
          <p:nvPr/>
        </p:nvSpPr>
        <p:spPr>
          <a:xfrm>
            <a:off x="2907476" y="665829"/>
            <a:ext cx="2380368" cy="454421"/>
          </a:xfrm>
          <a:prstGeom prst="roundRect">
            <a:avLst/>
          </a:prstGeom>
          <a:solidFill>
            <a:srgbClr val="10A3C6"/>
          </a:solidFill>
          <a:ln w="25400" cap="flat" cmpd="sng" algn="ctr">
            <a:solidFill>
              <a:srgbClr val="0C7B94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Busy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2907476" y="2634522"/>
            <a:ext cx="1925817" cy="429167"/>
          </a:xfrm>
          <a:prstGeom prst="roundRect">
            <a:avLst/>
          </a:prstGeom>
          <a:solidFill>
            <a:srgbClr val="68D8F2"/>
          </a:solidFill>
          <a:ln w="25400" cap="flat" cmpd="sng" algn="ctr">
            <a:solidFill>
              <a:srgbClr val="10A3C6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Sıkılmış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Yuvarlatılmış Dikdörtgen 4"/>
          <p:cNvSpPr/>
          <p:nvPr/>
        </p:nvSpPr>
        <p:spPr>
          <a:xfrm>
            <a:off x="2907476" y="2180101"/>
            <a:ext cx="2380368" cy="454421"/>
          </a:xfrm>
          <a:prstGeom prst="roundRect">
            <a:avLst/>
          </a:prstGeom>
          <a:solidFill>
            <a:srgbClr val="10A3C6"/>
          </a:solidFill>
          <a:ln w="25400" cap="flat" cmpd="sng" algn="ctr">
            <a:solidFill>
              <a:srgbClr val="0C7B94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Bored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2907476" y="4148794"/>
            <a:ext cx="1925817" cy="429167"/>
          </a:xfrm>
          <a:prstGeom prst="roundRect">
            <a:avLst/>
          </a:prstGeom>
          <a:solidFill>
            <a:srgbClr val="68D8F2"/>
          </a:solidFill>
          <a:ln w="25400" cap="flat" cmpd="sng" algn="ctr">
            <a:solidFill>
              <a:srgbClr val="10A3C6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Yorgun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2907476" y="3694373"/>
            <a:ext cx="2380368" cy="454421"/>
          </a:xfrm>
          <a:prstGeom prst="roundRect">
            <a:avLst/>
          </a:prstGeom>
          <a:solidFill>
            <a:srgbClr val="10A3C6"/>
          </a:solidFill>
          <a:ln w="25400" cap="flat" cmpd="sng" algn="ctr">
            <a:solidFill>
              <a:srgbClr val="0C7B94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Tired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2907476" y="5663066"/>
            <a:ext cx="1925817" cy="429167"/>
          </a:xfrm>
          <a:prstGeom prst="roundRect">
            <a:avLst/>
          </a:prstGeom>
          <a:solidFill>
            <a:srgbClr val="68D8F2"/>
          </a:solidFill>
          <a:ln w="25400" cap="flat" cmpd="sng" algn="ctr">
            <a:solidFill>
              <a:srgbClr val="10A3C6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Eğlenceli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2907476" y="5208645"/>
            <a:ext cx="2380368" cy="454421"/>
          </a:xfrm>
          <a:prstGeom prst="roundRect">
            <a:avLst/>
          </a:prstGeom>
          <a:solidFill>
            <a:srgbClr val="10A3C6"/>
          </a:solidFill>
          <a:ln w="25400" cap="flat" cmpd="sng" algn="ctr">
            <a:solidFill>
              <a:srgbClr val="0C7B94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Enjoyable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8089076" y="1120250"/>
            <a:ext cx="1925817" cy="429167"/>
          </a:xfrm>
          <a:prstGeom prst="roundRect">
            <a:avLst/>
          </a:prstGeom>
          <a:solidFill>
            <a:srgbClr val="68D8F2"/>
          </a:solidFill>
          <a:ln w="25400" cap="flat" cmpd="sng" algn="ctr">
            <a:solidFill>
              <a:srgbClr val="10A3C6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Mantıklı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Yuvarlatılmış Dikdörtgen 10"/>
          <p:cNvSpPr/>
          <p:nvPr/>
        </p:nvSpPr>
        <p:spPr>
          <a:xfrm>
            <a:off x="8089076" y="665829"/>
            <a:ext cx="2380368" cy="454421"/>
          </a:xfrm>
          <a:prstGeom prst="roundRect">
            <a:avLst/>
          </a:prstGeom>
          <a:solidFill>
            <a:srgbClr val="10A3C6"/>
          </a:solidFill>
          <a:ln w="25400" cap="flat" cmpd="sng" algn="ctr">
            <a:solidFill>
              <a:srgbClr val="0C7B94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Reasonable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Yuvarlatılmış Dikdörtgen 11"/>
          <p:cNvSpPr/>
          <p:nvPr/>
        </p:nvSpPr>
        <p:spPr>
          <a:xfrm>
            <a:off x="8089076" y="2634522"/>
            <a:ext cx="1925817" cy="429167"/>
          </a:xfrm>
          <a:prstGeom prst="roundRect">
            <a:avLst/>
          </a:prstGeom>
          <a:solidFill>
            <a:srgbClr val="68D8F2"/>
          </a:solidFill>
          <a:ln w="25400" cap="flat" cmpd="sng" algn="ctr">
            <a:solidFill>
              <a:srgbClr val="10A3C6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Taze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Yuvarlatılmış Dikdörtgen 12"/>
          <p:cNvSpPr/>
          <p:nvPr/>
        </p:nvSpPr>
        <p:spPr>
          <a:xfrm>
            <a:off x="8089076" y="2180101"/>
            <a:ext cx="2380368" cy="454421"/>
          </a:xfrm>
          <a:prstGeom prst="roundRect">
            <a:avLst/>
          </a:prstGeom>
          <a:solidFill>
            <a:srgbClr val="10A3C6"/>
          </a:solidFill>
          <a:ln w="25400" cap="flat" cmpd="sng" algn="ctr">
            <a:solidFill>
              <a:srgbClr val="0C7B94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Fresh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Yuvarlatılmış Dikdörtgen 13"/>
          <p:cNvSpPr/>
          <p:nvPr/>
        </p:nvSpPr>
        <p:spPr>
          <a:xfrm>
            <a:off x="8089076" y="4148794"/>
            <a:ext cx="1925817" cy="429167"/>
          </a:xfrm>
          <a:prstGeom prst="roundRect">
            <a:avLst/>
          </a:prstGeom>
          <a:solidFill>
            <a:srgbClr val="68D8F2"/>
          </a:solidFill>
          <a:ln w="25400" cap="flat" cmpd="sng" algn="ctr">
            <a:solidFill>
              <a:srgbClr val="10A3C6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Lezzetli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8089076" y="3694373"/>
            <a:ext cx="2380368" cy="454421"/>
          </a:xfrm>
          <a:prstGeom prst="roundRect">
            <a:avLst/>
          </a:prstGeom>
          <a:solidFill>
            <a:srgbClr val="10A3C6"/>
          </a:solidFill>
          <a:ln w="25400" cap="flat" cmpd="sng" algn="ctr">
            <a:solidFill>
              <a:srgbClr val="0C7B94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Delicious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Yuvarlatılmış Dikdörtgen 15"/>
          <p:cNvSpPr/>
          <p:nvPr/>
        </p:nvSpPr>
        <p:spPr>
          <a:xfrm>
            <a:off x="8089076" y="5663066"/>
            <a:ext cx="1925817" cy="429167"/>
          </a:xfrm>
          <a:prstGeom prst="roundRect">
            <a:avLst/>
          </a:prstGeom>
          <a:solidFill>
            <a:srgbClr val="68D8F2"/>
          </a:solidFill>
          <a:ln w="25400" cap="flat" cmpd="sng" algn="ctr">
            <a:solidFill>
              <a:srgbClr val="10A3C6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Ucuz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Yuvarlatılmış Dikdörtgen 16"/>
          <p:cNvSpPr/>
          <p:nvPr/>
        </p:nvSpPr>
        <p:spPr>
          <a:xfrm>
            <a:off x="8089076" y="5208645"/>
            <a:ext cx="2380368" cy="454421"/>
          </a:xfrm>
          <a:prstGeom prst="roundRect">
            <a:avLst/>
          </a:prstGeom>
          <a:solidFill>
            <a:srgbClr val="10A3C6"/>
          </a:solidFill>
          <a:ln w="25400" cap="flat" cmpd="sng" algn="ctr">
            <a:solidFill>
              <a:srgbClr val="0C7B94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Cheap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443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3205792"/>
            <a:ext cx="2618072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7817"/>
            <a:ext cx="3301864" cy="61883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87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1203078" y="1908231"/>
            <a:ext cx="9785841" cy="255150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tr-TR" sz="11500" b="1" dirty="0" err="1" smtClean="0">
                <a:solidFill>
                  <a:srgbClr val="2649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Important</a:t>
            </a:r>
            <a:r>
              <a:rPr lang="tr-TR" sz="11500" b="1" dirty="0" smtClean="0">
                <a:solidFill>
                  <a:srgbClr val="2649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1500" b="1" dirty="0" err="1" smtClean="0">
                <a:solidFill>
                  <a:srgbClr val="2649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Words</a:t>
            </a:r>
            <a:endParaRPr lang="tr-TR" sz="11500" b="1" dirty="0" smtClean="0">
              <a:solidFill>
                <a:srgbClr val="26496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4105272" y="4267155"/>
            <a:ext cx="3981451" cy="100688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smtClean="0">
                <a:solidFill>
                  <a:srgbClr val="00A8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(Önemli Kelimeler)</a:t>
            </a:r>
            <a:endParaRPr lang="tr-TR" sz="3600" dirty="0">
              <a:solidFill>
                <a:srgbClr val="00A8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494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1203080" y="1908231"/>
            <a:ext cx="9785841" cy="255150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tr-TR" sz="11500" b="1" dirty="0" err="1" smtClean="0">
                <a:solidFill>
                  <a:srgbClr val="2649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Public</a:t>
            </a:r>
            <a:r>
              <a:rPr lang="tr-TR" sz="11500" b="1" dirty="0" smtClean="0">
                <a:solidFill>
                  <a:srgbClr val="2649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1500" b="1" dirty="0" err="1" smtClean="0">
                <a:solidFill>
                  <a:srgbClr val="2649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Buildings</a:t>
            </a:r>
            <a:endParaRPr lang="tr-TR" sz="11500" b="1" dirty="0" smtClean="0">
              <a:solidFill>
                <a:srgbClr val="26496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4105272" y="3663763"/>
            <a:ext cx="3981451" cy="100688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smtClean="0">
                <a:solidFill>
                  <a:srgbClr val="00A8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(Kamu Binaları)</a:t>
            </a:r>
            <a:endParaRPr lang="tr-TR" sz="3600" dirty="0">
              <a:solidFill>
                <a:srgbClr val="00A8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944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2907476" y="1120250"/>
            <a:ext cx="1925817" cy="429167"/>
          </a:xfrm>
          <a:prstGeom prst="roundRect">
            <a:avLst/>
          </a:prstGeom>
          <a:solidFill>
            <a:srgbClr val="68D8F2"/>
          </a:solidFill>
          <a:ln w="25400" cap="flat" cmpd="sng" algn="ctr">
            <a:solidFill>
              <a:srgbClr val="10A3C6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Satın almak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Yuvarlatılmış Dikdörtgen 2"/>
          <p:cNvSpPr/>
          <p:nvPr/>
        </p:nvSpPr>
        <p:spPr>
          <a:xfrm>
            <a:off x="2907476" y="665829"/>
            <a:ext cx="2380368" cy="454421"/>
          </a:xfrm>
          <a:prstGeom prst="roundRect">
            <a:avLst/>
          </a:prstGeom>
          <a:solidFill>
            <a:srgbClr val="10A3C6"/>
          </a:solidFill>
          <a:ln w="25400" cap="flat" cmpd="sng" algn="ctr">
            <a:solidFill>
              <a:srgbClr val="0C7B94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Buy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2907476" y="2634522"/>
            <a:ext cx="1925817" cy="429167"/>
          </a:xfrm>
          <a:prstGeom prst="roundRect">
            <a:avLst/>
          </a:prstGeom>
          <a:solidFill>
            <a:srgbClr val="68D8F2"/>
          </a:solidFill>
          <a:ln w="25400" cap="flat" cmpd="sng" algn="ctr">
            <a:solidFill>
              <a:srgbClr val="10A3C6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Almak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Yuvarlatılmış Dikdörtgen 4"/>
          <p:cNvSpPr/>
          <p:nvPr/>
        </p:nvSpPr>
        <p:spPr>
          <a:xfrm>
            <a:off x="2907476" y="2180101"/>
            <a:ext cx="2380368" cy="454421"/>
          </a:xfrm>
          <a:prstGeom prst="roundRect">
            <a:avLst/>
          </a:prstGeom>
          <a:solidFill>
            <a:srgbClr val="10A3C6"/>
          </a:solidFill>
          <a:ln w="25400" cap="flat" cmpd="sng" algn="ctr">
            <a:solidFill>
              <a:srgbClr val="0C7B94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Get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2907476" y="4148794"/>
            <a:ext cx="1925817" cy="429167"/>
          </a:xfrm>
          <a:prstGeom prst="roundRect">
            <a:avLst/>
          </a:prstGeom>
          <a:solidFill>
            <a:srgbClr val="68D8F2"/>
          </a:solidFill>
          <a:ln w="25400" cap="flat" cmpd="sng" algn="ctr">
            <a:solidFill>
              <a:srgbClr val="10A3C6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err="1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Binmek,sürmek</a:t>
            </a:r>
            <a:endParaRPr lang="tr-TR" sz="2000" kern="0" dirty="0" smtClean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2907476" y="3694373"/>
            <a:ext cx="2380368" cy="454421"/>
          </a:xfrm>
          <a:prstGeom prst="roundRect">
            <a:avLst/>
          </a:prstGeom>
          <a:solidFill>
            <a:srgbClr val="10A3C6"/>
          </a:solidFill>
          <a:ln w="25400" cap="flat" cmpd="sng" algn="ctr">
            <a:solidFill>
              <a:srgbClr val="0C7B94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Ride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2907476" y="5663066"/>
            <a:ext cx="1925817" cy="429167"/>
          </a:xfrm>
          <a:prstGeom prst="roundRect">
            <a:avLst/>
          </a:prstGeom>
          <a:solidFill>
            <a:srgbClr val="68D8F2"/>
          </a:solidFill>
          <a:ln w="25400" cap="flat" cmpd="sng" algn="ctr">
            <a:solidFill>
              <a:srgbClr val="10A3C6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Bulmak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2907476" y="5208645"/>
            <a:ext cx="2380368" cy="454421"/>
          </a:xfrm>
          <a:prstGeom prst="roundRect">
            <a:avLst/>
          </a:prstGeom>
          <a:solidFill>
            <a:srgbClr val="10A3C6"/>
          </a:solidFill>
          <a:ln w="25400" cap="flat" cmpd="sng" algn="ctr">
            <a:solidFill>
              <a:srgbClr val="0C7B94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Find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8089076" y="1120250"/>
            <a:ext cx="1925817" cy="429167"/>
          </a:xfrm>
          <a:prstGeom prst="roundRect">
            <a:avLst/>
          </a:prstGeom>
          <a:solidFill>
            <a:srgbClr val="68D8F2"/>
          </a:solidFill>
          <a:ln w="25400" cap="flat" cmpd="sng" algn="ctr">
            <a:solidFill>
              <a:srgbClr val="10A3C6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Vakit geçirmek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Yuvarlatılmış Dikdörtgen 10"/>
          <p:cNvSpPr/>
          <p:nvPr/>
        </p:nvSpPr>
        <p:spPr>
          <a:xfrm>
            <a:off x="8089076" y="665829"/>
            <a:ext cx="2380368" cy="454421"/>
          </a:xfrm>
          <a:prstGeom prst="roundRect">
            <a:avLst/>
          </a:prstGeom>
          <a:solidFill>
            <a:srgbClr val="10A3C6"/>
          </a:solidFill>
          <a:ln w="25400" cap="flat" cmpd="sng" algn="ctr">
            <a:solidFill>
              <a:srgbClr val="0C7B94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Spend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time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Yuvarlatılmış Dikdörtgen 11"/>
          <p:cNvSpPr/>
          <p:nvPr/>
        </p:nvSpPr>
        <p:spPr>
          <a:xfrm>
            <a:off x="8089076" y="2634522"/>
            <a:ext cx="1925817" cy="429167"/>
          </a:xfrm>
          <a:prstGeom prst="roundRect">
            <a:avLst/>
          </a:prstGeom>
          <a:solidFill>
            <a:srgbClr val="68D8F2"/>
          </a:solidFill>
          <a:ln w="25400" cap="flat" cmpd="sng" algn="ctr">
            <a:solidFill>
              <a:srgbClr val="10A3C6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Dinlenmek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Yuvarlatılmış Dikdörtgen 12"/>
          <p:cNvSpPr/>
          <p:nvPr/>
        </p:nvSpPr>
        <p:spPr>
          <a:xfrm>
            <a:off x="8089076" y="2180101"/>
            <a:ext cx="2380368" cy="454421"/>
          </a:xfrm>
          <a:prstGeom prst="roundRect">
            <a:avLst/>
          </a:prstGeom>
          <a:solidFill>
            <a:srgbClr val="10A3C6"/>
          </a:solidFill>
          <a:ln w="25400" cap="flat" cmpd="sng" algn="ctr">
            <a:solidFill>
              <a:srgbClr val="0C7B94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Rest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Yuvarlatılmış Dikdörtgen 13"/>
          <p:cNvSpPr/>
          <p:nvPr/>
        </p:nvSpPr>
        <p:spPr>
          <a:xfrm>
            <a:off x="8089076" y="4148794"/>
            <a:ext cx="1925817" cy="429167"/>
          </a:xfrm>
          <a:prstGeom prst="roundRect">
            <a:avLst/>
          </a:prstGeom>
          <a:solidFill>
            <a:srgbClr val="68D8F2"/>
          </a:solidFill>
          <a:ln w="25400" cap="flat" cmpd="sng" algn="ctr">
            <a:solidFill>
              <a:srgbClr val="10A3C6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Ziyaret etmek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8089076" y="3694373"/>
            <a:ext cx="2380368" cy="454421"/>
          </a:xfrm>
          <a:prstGeom prst="roundRect">
            <a:avLst/>
          </a:prstGeom>
          <a:solidFill>
            <a:srgbClr val="10A3C6"/>
          </a:solidFill>
          <a:ln w="25400" cap="flat" cmpd="sng" algn="ctr">
            <a:solidFill>
              <a:srgbClr val="0C7B94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Visit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Yuvarlatılmış Dikdörtgen 15"/>
          <p:cNvSpPr/>
          <p:nvPr/>
        </p:nvSpPr>
        <p:spPr>
          <a:xfrm>
            <a:off x="8089076" y="5663066"/>
            <a:ext cx="1925817" cy="429167"/>
          </a:xfrm>
          <a:prstGeom prst="roundRect">
            <a:avLst/>
          </a:prstGeom>
          <a:solidFill>
            <a:srgbClr val="68D8F2"/>
          </a:solidFill>
          <a:ln w="25400" cap="flat" cmpd="sng" algn="ctr">
            <a:solidFill>
              <a:srgbClr val="10A3C6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Ödünç almak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Yuvarlatılmış Dikdörtgen 16"/>
          <p:cNvSpPr/>
          <p:nvPr/>
        </p:nvSpPr>
        <p:spPr>
          <a:xfrm>
            <a:off x="8089076" y="5208645"/>
            <a:ext cx="2380368" cy="454421"/>
          </a:xfrm>
          <a:prstGeom prst="roundRect">
            <a:avLst/>
          </a:prstGeom>
          <a:solidFill>
            <a:srgbClr val="10A3C6"/>
          </a:solidFill>
          <a:ln w="25400" cap="flat" cmpd="sng" algn="ctr">
            <a:solidFill>
              <a:srgbClr val="0C7B94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Borrow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675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2907476" y="1120250"/>
            <a:ext cx="1925817" cy="429167"/>
          </a:xfrm>
          <a:prstGeom prst="roundRect">
            <a:avLst/>
          </a:prstGeom>
          <a:solidFill>
            <a:srgbClr val="68D8F2"/>
          </a:solidFill>
          <a:ln w="25400" cap="flat" cmpd="sng" algn="ctr">
            <a:solidFill>
              <a:srgbClr val="10A3C6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Şehir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Yuvarlatılmış Dikdörtgen 2"/>
          <p:cNvSpPr/>
          <p:nvPr/>
        </p:nvSpPr>
        <p:spPr>
          <a:xfrm>
            <a:off x="2907476" y="665829"/>
            <a:ext cx="2380368" cy="454421"/>
          </a:xfrm>
          <a:prstGeom prst="roundRect">
            <a:avLst/>
          </a:prstGeom>
          <a:solidFill>
            <a:srgbClr val="10A3C6"/>
          </a:solidFill>
          <a:ln w="25400" cap="flat" cmpd="sng" algn="ctr">
            <a:solidFill>
              <a:srgbClr val="0C7B94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City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2907476" y="2634522"/>
            <a:ext cx="1925817" cy="429167"/>
          </a:xfrm>
          <a:prstGeom prst="roundRect">
            <a:avLst/>
          </a:prstGeom>
          <a:solidFill>
            <a:srgbClr val="68D8F2"/>
          </a:solidFill>
          <a:ln w="25400" cap="flat" cmpd="sng" algn="ctr">
            <a:solidFill>
              <a:srgbClr val="10A3C6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İlçe, kasaba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Yuvarlatılmış Dikdörtgen 4"/>
          <p:cNvSpPr/>
          <p:nvPr/>
        </p:nvSpPr>
        <p:spPr>
          <a:xfrm>
            <a:off x="2907476" y="2180101"/>
            <a:ext cx="2380368" cy="454421"/>
          </a:xfrm>
          <a:prstGeom prst="roundRect">
            <a:avLst/>
          </a:prstGeom>
          <a:solidFill>
            <a:srgbClr val="10A3C6"/>
          </a:solidFill>
          <a:ln w="25400" cap="flat" cmpd="sng" algn="ctr">
            <a:solidFill>
              <a:srgbClr val="0C7B94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Town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2907476" y="4148794"/>
            <a:ext cx="1925817" cy="429167"/>
          </a:xfrm>
          <a:prstGeom prst="roundRect">
            <a:avLst/>
          </a:prstGeom>
          <a:solidFill>
            <a:srgbClr val="68D8F2"/>
          </a:solidFill>
          <a:ln w="25400" cap="flat" cmpd="sng" algn="ctr">
            <a:solidFill>
              <a:srgbClr val="10A3C6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Mahalle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2907476" y="3694373"/>
            <a:ext cx="2380368" cy="454421"/>
          </a:xfrm>
          <a:prstGeom prst="roundRect">
            <a:avLst/>
          </a:prstGeom>
          <a:solidFill>
            <a:srgbClr val="10A3C6"/>
          </a:solidFill>
          <a:ln w="25400" cap="flat" cmpd="sng" algn="ctr">
            <a:solidFill>
              <a:srgbClr val="0C7B94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Neighbourhood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2907476" y="5663066"/>
            <a:ext cx="1925817" cy="429167"/>
          </a:xfrm>
          <a:prstGeom prst="roundRect">
            <a:avLst/>
          </a:prstGeom>
          <a:solidFill>
            <a:srgbClr val="68D8F2"/>
          </a:solidFill>
          <a:ln w="25400" cap="flat" cmpd="sng" algn="ctr">
            <a:solidFill>
              <a:srgbClr val="10A3C6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Harita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2907476" y="5208645"/>
            <a:ext cx="2380368" cy="454421"/>
          </a:xfrm>
          <a:prstGeom prst="roundRect">
            <a:avLst/>
          </a:prstGeom>
          <a:solidFill>
            <a:srgbClr val="10A3C6"/>
          </a:solidFill>
          <a:ln w="25400" cap="flat" cmpd="sng" algn="ctr">
            <a:solidFill>
              <a:srgbClr val="0C7B94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Map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8089076" y="1120250"/>
            <a:ext cx="1925817" cy="429167"/>
          </a:xfrm>
          <a:prstGeom prst="roundRect">
            <a:avLst/>
          </a:prstGeom>
          <a:solidFill>
            <a:srgbClr val="68D8F2"/>
          </a:solidFill>
          <a:ln w="25400" cap="flat" cmpd="sng" algn="ctr">
            <a:solidFill>
              <a:srgbClr val="10A3C6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Mobilya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Yuvarlatılmış Dikdörtgen 10"/>
          <p:cNvSpPr/>
          <p:nvPr/>
        </p:nvSpPr>
        <p:spPr>
          <a:xfrm>
            <a:off x="8089076" y="665829"/>
            <a:ext cx="2380368" cy="454421"/>
          </a:xfrm>
          <a:prstGeom prst="roundRect">
            <a:avLst/>
          </a:prstGeom>
          <a:solidFill>
            <a:srgbClr val="10A3C6"/>
          </a:solidFill>
          <a:ln w="25400" cap="flat" cmpd="sng" algn="ctr">
            <a:solidFill>
              <a:srgbClr val="0C7B94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Furniture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Yuvarlatılmış Dikdörtgen 11"/>
          <p:cNvSpPr/>
          <p:nvPr/>
        </p:nvSpPr>
        <p:spPr>
          <a:xfrm>
            <a:off x="8089076" y="2634522"/>
            <a:ext cx="1925817" cy="429167"/>
          </a:xfrm>
          <a:prstGeom prst="roundRect">
            <a:avLst/>
          </a:prstGeom>
          <a:solidFill>
            <a:srgbClr val="68D8F2"/>
          </a:solidFill>
          <a:ln w="25400" cap="flat" cmpd="sng" algn="ctr">
            <a:solidFill>
              <a:srgbClr val="10A3C6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err="1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Tablo,resim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Yuvarlatılmış Dikdörtgen 12"/>
          <p:cNvSpPr/>
          <p:nvPr/>
        </p:nvSpPr>
        <p:spPr>
          <a:xfrm>
            <a:off x="8089076" y="2180101"/>
            <a:ext cx="2380368" cy="454421"/>
          </a:xfrm>
          <a:prstGeom prst="roundRect">
            <a:avLst/>
          </a:prstGeom>
          <a:solidFill>
            <a:srgbClr val="10A3C6"/>
          </a:solidFill>
          <a:ln w="25400" cap="flat" cmpd="sng" algn="ctr">
            <a:solidFill>
              <a:srgbClr val="0C7B94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Painting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Yuvarlatılmış Dikdörtgen 13"/>
          <p:cNvSpPr/>
          <p:nvPr/>
        </p:nvSpPr>
        <p:spPr>
          <a:xfrm>
            <a:off x="8089076" y="4148794"/>
            <a:ext cx="1925817" cy="429167"/>
          </a:xfrm>
          <a:prstGeom prst="roundRect">
            <a:avLst/>
          </a:prstGeom>
          <a:solidFill>
            <a:srgbClr val="68D8F2"/>
          </a:solidFill>
          <a:ln w="25400" cap="flat" cmpd="sng" algn="ctr">
            <a:solidFill>
              <a:srgbClr val="10A3C6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Bilet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8089076" y="3694373"/>
            <a:ext cx="2380368" cy="454421"/>
          </a:xfrm>
          <a:prstGeom prst="roundRect">
            <a:avLst/>
          </a:prstGeom>
          <a:solidFill>
            <a:srgbClr val="10A3C6"/>
          </a:solidFill>
          <a:ln w="25400" cap="flat" cmpd="sng" algn="ctr">
            <a:solidFill>
              <a:srgbClr val="0C7B94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Ticket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Yuvarlatılmış Dikdörtgen 15"/>
          <p:cNvSpPr/>
          <p:nvPr/>
        </p:nvSpPr>
        <p:spPr>
          <a:xfrm>
            <a:off x="8089076" y="5663066"/>
            <a:ext cx="2114467" cy="429167"/>
          </a:xfrm>
          <a:prstGeom prst="roundRect">
            <a:avLst/>
          </a:prstGeom>
          <a:solidFill>
            <a:srgbClr val="68D8F2"/>
          </a:solidFill>
          <a:ln w="25400" cap="flat" cmpd="sng" algn="ctr">
            <a:solidFill>
              <a:srgbClr val="10A3C6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Yapılacaklar listesi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Yuvarlatılmış Dikdörtgen 16"/>
          <p:cNvSpPr/>
          <p:nvPr/>
        </p:nvSpPr>
        <p:spPr>
          <a:xfrm>
            <a:off x="8089076" y="5208645"/>
            <a:ext cx="2380368" cy="454421"/>
          </a:xfrm>
          <a:prstGeom prst="roundRect">
            <a:avLst/>
          </a:prstGeom>
          <a:solidFill>
            <a:srgbClr val="10A3C6"/>
          </a:solidFill>
          <a:ln w="25400" cap="flat" cmpd="sng" algn="ctr">
            <a:solidFill>
              <a:srgbClr val="0C7B94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list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5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3205792"/>
            <a:ext cx="2618072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7817"/>
            <a:ext cx="3301864" cy="61883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24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van 1"/>
          <p:cNvSpPr txBox="1">
            <a:spLocks/>
          </p:cNvSpPr>
          <p:nvPr/>
        </p:nvSpPr>
        <p:spPr>
          <a:xfrm>
            <a:off x="6850743" y="3432256"/>
            <a:ext cx="2876917" cy="61883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2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Let's</a:t>
            </a:r>
            <a:r>
              <a:rPr lang="tr-TR" sz="3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 </a:t>
            </a:r>
            <a:r>
              <a:rPr lang="tr-TR" sz="32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Repeat</a:t>
            </a:r>
            <a:r>
              <a:rPr lang="tr-TR" sz="3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!</a:t>
            </a:r>
            <a:endParaRPr lang="tr-TR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70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1203078" y="1868535"/>
            <a:ext cx="9785841" cy="255150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tr-TR" sz="11500" b="1" dirty="0" err="1" smtClean="0">
                <a:solidFill>
                  <a:srgbClr val="2649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Expressing</a:t>
            </a:r>
            <a:r>
              <a:rPr lang="tr-TR" sz="11500" b="1" dirty="0" smtClean="0">
                <a:solidFill>
                  <a:srgbClr val="2649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1500" b="1" dirty="0" err="1" smtClean="0">
                <a:solidFill>
                  <a:srgbClr val="2649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Purpose</a:t>
            </a:r>
            <a:endParaRPr lang="tr-TR" sz="11500" b="1" dirty="0" smtClean="0">
              <a:solidFill>
                <a:srgbClr val="26496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4105272" y="4285561"/>
            <a:ext cx="3981451" cy="100688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smtClean="0">
                <a:solidFill>
                  <a:srgbClr val="00A8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(Amaç belirtmek)</a:t>
            </a:r>
            <a:endParaRPr lang="tr-TR" sz="3600" dirty="0">
              <a:solidFill>
                <a:srgbClr val="00A8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914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951432" y="2380342"/>
            <a:ext cx="487165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800" dirty="0" smtClean="0">
                <a:solidFill>
                  <a:srgbClr val="3769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2800" dirty="0" err="1" smtClean="0">
                <a:solidFill>
                  <a:srgbClr val="3769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</a:t>
            </a:r>
            <a:r>
              <a:rPr lang="tr-TR" sz="2800" dirty="0" smtClean="0">
                <a:solidFill>
                  <a:srgbClr val="3769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3769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2800" dirty="0" smtClean="0">
                <a:solidFill>
                  <a:srgbClr val="3769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3769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800" dirty="0" smtClean="0">
                <a:solidFill>
                  <a:srgbClr val="3769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3769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coffee</a:t>
            </a:r>
            <a:r>
              <a:rPr lang="tr-TR" sz="2800" dirty="0" smtClean="0">
                <a:solidFill>
                  <a:srgbClr val="3769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3769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shop</a:t>
            </a:r>
            <a:r>
              <a:rPr lang="tr-TR" sz="2800" dirty="0" smtClean="0">
                <a:solidFill>
                  <a:srgbClr val="3769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tr-TR" sz="2800" dirty="0">
              <a:solidFill>
                <a:srgbClr val="37699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912509" y="644620"/>
            <a:ext cx="10726677" cy="171070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3200" b="1" dirty="0" smtClean="0">
                <a:solidFill>
                  <a:srgbClr val="2649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Bir eylemin yapılma amacını belirtmek için </a:t>
            </a:r>
            <a:r>
              <a:rPr lang="tr-TR" sz="3200" b="1" u="sng" dirty="0" smtClean="0">
                <a:solidFill>
                  <a:srgbClr val="2649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fiilden önce </a:t>
            </a:r>
            <a:r>
              <a:rPr lang="tr-TR" sz="3200" b="1" dirty="0" smtClean="0">
                <a:solidFill>
                  <a:srgbClr val="12BC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tr-TR" sz="3200" b="1" dirty="0" err="1" smtClean="0">
                <a:solidFill>
                  <a:srgbClr val="12BC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3200" b="1" dirty="0" smtClean="0">
                <a:solidFill>
                  <a:srgbClr val="12BC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 </a:t>
            </a:r>
            <a:r>
              <a:rPr lang="tr-TR" sz="3200" b="1" dirty="0" smtClean="0">
                <a:solidFill>
                  <a:srgbClr val="2649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yapısı kullanılır.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3200" b="1" dirty="0" smtClean="0">
                <a:solidFill>
                  <a:srgbClr val="2649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Cümleye </a:t>
            </a:r>
            <a:r>
              <a:rPr lang="tr-TR" sz="3200" b="1" dirty="0" smtClean="0">
                <a:solidFill>
                  <a:srgbClr val="12BC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«-</a:t>
            </a:r>
            <a:r>
              <a:rPr lang="tr-TR" sz="3200" b="1" dirty="0" err="1" smtClean="0">
                <a:solidFill>
                  <a:srgbClr val="12BC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mek</a:t>
            </a:r>
            <a:r>
              <a:rPr lang="tr-TR" sz="3200" b="1" dirty="0" smtClean="0">
                <a:solidFill>
                  <a:srgbClr val="12BC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için» </a:t>
            </a:r>
            <a:r>
              <a:rPr lang="tr-TR" sz="3200" b="1" dirty="0" smtClean="0">
                <a:solidFill>
                  <a:srgbClr val="2649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anlamı katar.</a:t>
            </a:r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951432" y="2846295"/>
            <a:ext cx="4825654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Kahve dükkanına gidiyorum.)</a:t>
            </a:r>
            <a:endParaRPr lang="tr-TR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Unvan 1"/>
          <p:cNvSpPr txBox="1">
            <a:spLocks/>
          </p:cNvSpPr>
          <p:nvPr/>
        </p:nvSpPr>
        <p:spPr>
          <a:xfrm>
            <a:off x="6606019" y="2380342"/>
            <a:ext cx="487165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800" dirty="0" smtClean="0">
                <a:solidFill>
                  <a:srgbClr val="3769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2800" dirty="0" err="1" smtClean="0">
                <a:solidFill>
                  <a:srgbClr val="3769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meet</a:t>
            </a:r>
            <a:r>
              <a:rPr lang="tr-TR" sz="2800" dirty="0" smtClean="0">
                <a:solidFill>
                  <a:srgbClr val="3769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3769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</a:t>
            </a:r>
            <a:r>
              <a:rPr lang="tr-TR" sz="2800" dirty="0" smtClean="0">
                <a:solidFill>
                  <a:srgbClr val="3769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3769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friends</a:t>
            </a:r>
            <a:r>
              <a:rPr lang="tr-TR" sz="2800" dirty="0" smtClean="0">
                <a:solidFill>
                  <a:srgbClr val="3769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3769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</a:t>
            </a:r>
            <a:r>
              <a:rPr lang="tr-TR" sz="2800" dirty="0" smtClean="0">
                <a:solidFill>
                  <a:srgbClr val="3769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tr-TR" sz="2800" dirty="0">
              <a:solidFill>
                <a:srgbClr val="37699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Unvan 1"/>
          <p:cNvSpPr txBox="1">
            <a:spLocks/>
          </p:cNvSpPr>
          <p:nvPr/>
        </p:nvSpPr>
        <p:spPr>
          <a:xfrm>
            <a:off x="6606019" y="2846295"/>
            <a:ext cx="5033167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(Arkadaşlarımla orada buluşuyorum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  <a:endParaRPr lang="tr-TR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Aşağı Ok 10"/>
          <p:cNvSpPr/>
          <p:nvPr/>
        </p:nvSpPr>
        <p:spPr>
          <a:xfrm rot="-2580000">
            <a:off x="4910352" y="3452849"/>
            <a:ext cx="522514" cy="599912"/>
          </a:xfrm>
          <a:prstGeom prst="downArrow">
            <a:avLst/>
          </a:prstGeom>
          <a:solidFill>
            <a:srgbClr val="68D8F2"/>
          </a:solidFill>
          <a:ln>
            <a:solidFill>
              <a:srgbClr val="3769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Aşağı Ok 11"/>
          <p:cNvSpPr/>
          <p:nvPr/>
        </p:nvSpPr>
        <p:spPr>
          <a:xfrm rot="2601850">
            <a:off x="6986320" y="3452944"/>
            <a:ext cx="522514" cy="599912"/>
          </a:xfrm>
          <a:prstGeom prst="downArrow">
            <a:avLst/>
          </a:prstGeom>
          <a:solidFill>
            <a:srgbClr val="68D8F2"/>
          </a:solidFill>
          <a:ln>
            <a:solidFill>
              <a:srgbClr val="3769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Dikdörtgen 12"/>
          <p:cNvSpPr/>
          <p:nvPr/>
        </p:nvSpPr>
        <p:spPr>
          <a:xfrm>
            <a:off x="5500512" y="3752804"/>
            <a:ext cx="14194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3600" b="1" dirty="0" smtClean="0">
                <a:solidFill>
                  <a:srgbClr val="12BC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 TO »</a:t>
            </a:r>
            <a:endParaRPr lang="tr-TR" sz="3600" dirty="0"/>
          </a:p>
        </p:txBody>
      </p:sp>
      <p:sp>
        <p:nvSpPr>
          <p:cNvPr id="14" name="Aşağı Ok 13"/>
          <p:cNvSpPr/>
          <p:nvPr/>
        </p:nvSpPr>
        <p:spPr>
          <a:xfrm>
            <a:off x="5948967" y="4434984"/>
            <a:ext cx="522514" cy="599912"/>
          </a:xfrm>
          <a:prstGeom prst="downArrow">
            <a:avLst/>
          </a:prstGeom>
          <a:solidFill>
            <a:srgbClr val="68D8F2"/>
          </a:solidFill>
          <a:ln>
            <a:solidFill>
              <a:srgbClr val="3769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Unvan 1"/>
          <p:cNvSpPr txBox="1">
            <a:spLocks/>
          </p:cNvSpPr>
          <p:nvPr/>
        </p:nvSpPr>
        <p:spPr>
          <a:xfrm>
            <a:off x="2066770" y="5132302"/>
            <a:ext cx="828691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800" dirty="0" smtClean="0">
                <a:solidFill>
                  <a:srgbClr val="3769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2800" dirty="0" err="1" smtClean="0">
                <a:solidFill>
                  <a:srgbClr val="3769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</a:t>
            </a:r>
            <a:r>
              <a:rPr lang="tr-TR" sz="2800" dirty="0" smtClean="0">
                <a:solidFill>
                  <a:srgbClr val="3769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3769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2800" dirty="0" smtClean="0">
                <a:solidFill>
                  <a:srgbClr val="3769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3769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800" dirty="0" smtClean="0">
                <a:solidFill>
                  <a:srgbClr val="3769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3769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coffee</a:t>
            </a:r>
            <a:r>
              <a:rPr lang="tr-TR" sz="2800" dirty="0" smtClean="0">
                <a:solidFill>
                  <a:srgbClr val="3769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3769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shop</a:t>
            </a:r>
            <a:r>
              <a:rPr lang="tr-TR" sz="2800" dirty="0" smtClean="0">
                <a:solidFill>
                  <a:srgbClr val="3769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b="1" dirty="0" err="1" smtClean="0">
                <a:solidFill>
                  <a:srgbClr val="12BC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2800" dirty="0" smtClean="0">
                <a:solidFill>
                  <a:srgbClr val="3769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3769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meet</a:t>
            </a:r>
            <a:r>
              <a:rPr lang="tr-TR" sz="2800" dirty="0" smtClean="0">
                <a:solidFill>
                  <a:srgbClr val="3769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3769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</a:t>
            </a:r>
            <a:r>
              <a:rPr lang="tr-TR" sz="2800" dirty="0" smtClean="0">
                <a:solidFill>
                  <a:srgbClr val="3769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3769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friends</a:t>
            </a:r>
            <a:r>
              <a:rPr lang="tr-TR" sz="2800" dirty="0" smtClean="0">
                <a:solidFill>
                  <a:srgbClr val="3769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tr-TR" sz="2800" dirty="0">
              <a:solidFill>
                <a:srgbClr val="37699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Unvan 1"/>
          <p:cNvSpPr txBox="1">
            <a:spLocks/>
          </p:cNvSpPr>
          <p:nvPr/>
        </p:nvSpPr>
        <p:spPr>
          <a:xfrm>
            <a:off x="2045734" y="5594083"/>
            <a:ext cx="832898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(Arkadaşlarımla buluşmak </a:t>
            </a:r>
            <a:r>
              <a:rPr lang="tr-TR" sz="2400" b="1" dirty="0">
                <a:solidFill>
                  <a:srgbClr val="12BC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için</a:t>
            </a:r>
            <a:r>
              <a:rPr lang="tr-T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kahve dükkanına gidiyorum.)</a:t>
            </a:r>
            <a:endParaRPr lang="tr-TR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99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  <p:bldP spid="8" grpId="0"/>
      <p:bldP spid="11" grpId="0" animBg="1"/>
      <p:bldP spid="12" grpId="0" animBg="1"/>
      <p:bldP spid="13" grpId="0"/>
      <p:bldP spid="14" grpId="0" animBg="1"/>
      <p:bldP spid="15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396" y="3205792"/>
            <a:ext cx="2611911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7817"/>
            <a:ext cx="3301864" cy="61883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94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768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Yuvarlatılmış Dikdörtgen 3"/>
          <p:cNvSpPr/>
          <p:nvPr/>
        </p:nvSpPr>
        <p:spPr>
          <a:xfrm>
            <a:off x="717079" y="739921"/>
            <a:ext cx="1925817" cy="429167"/>
          </a:xfrm>
          <a:prstGeom prst="roundRect">
            <a:avLst/>
          </a:prstGeom>
          <a:solidFill>
            <a:srgbClr val="68D8F2"/>
          </a:solidFill>
          <a:ln w="25400" cap="flat" cmpd="sng" algn="ctr">
            <a:solidFill>
              <a:srgbClr val="10A3C6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Lunapark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Yuvarlatılmış Dikdörtgen 4"/>
          <p:cNvSpPr/>
          <p:nvPr/>
        </p:nvSpPr>
        <p:spPr>
          <a:xfrm>
            <a:off x="489803" y="276307"/>
            <a:ext cx="2380368" cy="454421"/>
          </a:xfrm>
          <a:prstGeom prst="roundRect">
            <a:avLst/>
          </a:prstGeom>
          <a:solidFill>
            <a:srgbClr val="10A3C6"/>
          </a:solidFill>
          <a:ln w="25400" cap="flat" cmpd="sng" algn="ctr">
            <a:solidFill>
              <a:srgbClr val="0C7B94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Amusement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Park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3653954" y="739921"/>
            <a:ext cx="1925817" cy="429167"/>
          </a:xfrm>
          <a:prstGeom prst="roundRect">
            <a:avLst/>
          </a:prstGeom>
          <a:solidFill>
            <a:srgbClr val="68D8F2"/>
          </a:solidFill>
          <a:ln w="25400" cap="flat" cmpd="sng" algn="ctr">
            <a:solidFill>
              <a:srgbClr val="10A3C6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Sanat Galerisi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Yuvarlatılmış Dikdörtgen 10"/>
          <p:cNvSpPr/>
          <p:nvPr/>
        </p:nvSpPr>
        <p:spPr>
          <a:xfrm>
            <a:off x="3426678" y="276307"/>
            <a:ext cx="2380368" cy="454421"/>
          </a:xfrm>
          <a:prstGeom prst="roundRect">
            <a:avLst/>
          </a:prstGeom>
          <a:solidFill>
            <a:srgbClr val="10A3C6"/>
          </a:solidFill>
          <a:ln w="25400" cap="flat" cmpd="sng" algn="ctr">
            <a:solidFill>
              <a:srgbClr val="0C7B94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Art Gallery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Yuvarlatılmış Dikdörtgen 11"/>
          <p:cNvSpPr/>
          <p:nvPr/>
        </p:nvSpPr>
        <p:spPr>
          <a:xfrm>
            <a:off x="6590829" y="739921"/>
            <a:ext cx="1925817" cy="429167"/>
          </a:xfrm>
          <a:prstGeom prst="roundRect">
            <a:avLst/>
          </a:prstGeom>
          <a:solidFill>
            <a:srgbClr val="68D8F2"/>
          </a:solidFill>
          <a:ln w="25400" cap="flat" cmpd="sng" algn="ctr">
            <a:solidFill>
              <a:srgbClr val="10A3C6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Fırın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Yuvarlatılmış Dikdörtgen 12"/>
          <p:cNvSpPr/>
          <p:nvPr/>
        </p:nvSpPr>
        <p:spPr>
          <a:xfrm>
            <a:off x="6363553" y="276307"/>
            <a:ext cx="2380368" cy="454421"/>
          </a:xfrm>
          <a:prstGeom prst="roundRect">
            <a:avLst/>
          </a:prstGeom>
          <a:solidFill>
            <a:srgbClr val="10A3C6"/>
          </a:solidFill>
          <a:ln w="25400" cap="flat" cmpd="sng" algn="ctr">
            <a:solidFill>
              <a:srgbClr val="0C7B94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Bakery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Yuvarlatılmış Dikdörtgen 13"/>
          <p:cNvSpPr/>
          <p:nvPr/>
        </p:nvSpPr>
        <p:spPr>
          <a:xfrm>
            <a:off x="9527704" y="739921"/>
            <a:ext cx="1925817" cy="429167"/>
          </a:xfrm>
          <a:prstGeom prst="roundRect">
            <a:avLst/>
          </a:prstGeom>
          <a:solidFill>
            <a:srgbClr val="68D8F2"/>
          </a:solidFill>
          <a:ln w="25400" cap="flat" cmpd="sng" algn="ctr">
            <a:solidFill>
              <a:srgbClr val="10A3C6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Banka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9300428" y="276307"/>
            <a:ext cx="2380368" cy="454421"/>
          </a:xfrm>
          <a:prstGeom prst="roundRect">
            <a:avLst/>
          </a:prstGeom>
          <a:solidFill>
            <a:srgbClr val="10A3C6"/>
          </a:solidFill>
          <a:ln w="25400" cap="flat" cmpd="sng" algn="ctr">
            <a:solidFill>
              <a:srgbClr val="0C7B94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Bank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Yuvarlatılmış Çapraz Köşeli Dikdörtgen 21"/>
          <p:cNvSpPr/>
          <p:nvPr/>
        </p:nvSpPr>
        <p:spPr>
          <a:xfrm>
            <a:off x="285778" y="4363453"/>
            <a:ext cx="2788418" cy="481263"/>
          </a:xfrm>
          <a:prstGeom prst="round2DiagRect">
            <a:avLst/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Have</a:t>
            </a:r>
            <a:r>
              <a:rPr lang="tr-T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tr-TR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fun</a:t>
            </a:r>
            <a:endParaRPr lang="tr-TR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3" name="Yuvarlatılmış Çapraz Köşeli Dikdörtgen 22"/>
          <p:cNvSpPr/>
          <p:nvPr/>
        </p:nvSpPr>
        <p:spPr>
          <a:xfrm>
            <a:off x="506256" y="4844716"/>
            <a:ext cx="2347462" cy="481263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Eğlenmek</a:t>
            </a:r>
            <a:endParaRPr lang="tr-TR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8" name="Yuvarlatılmış Çapraz Köşeli Dikdörtgen 27"/>
          <p:cNvSpPr/>
          <p:nvPr/>
        </p:nvSpPr>
        <p:spPr>
          <a:xfrm>
            <a:off x="3222653" y="4363452"/>
            <a:ext cx="2788418" cy="481263"/>
          </a:xfrm>
          <a:prstGeom prst="round2DiagRect">
            <a:avLst/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See</a:t>
            </a:r>
            <a:r>
              <a:rPr lang="tr-T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tr-TR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exhibitions</a:t>
            </a:r>
            <a:endParaRPr lang="tr-TR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9" name="Yuvarlatılmış Çapraz Köşeli Dikdörtgen 28"/>
          <p:cNvSpPr/>
          <p:nvPr/>
        </p:nvSpPr>
        <p:spPr>
          <a:xfrm>
            <a:off x="3443131" y="4844715"/>
            <a:ext cx="2347462" cy="481263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Sergileri görmek</a:t>
            </a:r>
            <a:endParaRPr lang="tr-TR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0" name="Yuvarlatılmış Çapraz Köşeli Dikdörtgen 29"/>
          <p:cNvSpPr/>
          <p:nvPr/>
        </p:nvSpPr>
        <p:spPr>
          <a:xfrm>
            <a:off x="6159528" y="4363452"/>
            <a:ext cx="2788418" cy="481263"/>
          </a:xfrm>
          <a:prstGeom prst="round2DiagRect">
            <a:avLst/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Buy </a:t>
            </a:r>
            <a:r>
              <a:rPr lang="tr-TR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some</a:t>
            </a:r>
            <a:r>
              <a:rPr lang="tr-T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tr-TR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bread</a:t>
            </a:r>
            <a:endParaRPr lang="tr-TR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1" name="Yuvarlatılmış Çapraz Köşeli Dikdörtgen 30"/>
          <p:cNvSpPr/>
          <p:nvPr/>
        </p:nvSpPr>
        <p:spPr>
          <a:xfrm>
            <a:off x="6380006" y="4844715"/>
            <a:ext cx="2347462" cy="481263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Ekmek almak</a:t>
            </a:r>
            <a:endParaRPr lang="tr-TR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" name="Yuvarlatılmış Çapraz Köşeli Dikdörtgen 33"/>
          <p:cNvSpPr/>
          <p:nvPr/>
        </p:nvSpPr>
        <p:spPr>
          <a:xfrm>
            <a:off x="9096403" y="4363452"/>
            <a:ext cx="2788418" cy="481263"/>
          </a:xfrm>
          <a:prstGeom prst="round2DiagRect">
            <a:avLst/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Pay </a:t>
            </a:r>
            <a:r>
              <a:rPr lang="tr-TR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the</a:t>
            </a:r>
            <a:r>
              <a:rPr lang="tr-T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tr-TR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bills</a:t>
            </a:r>
            <a:endParaRPr lang="tr-TR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5" name="Yuvarlatılmış Çapraz Köşeli Dikdörtgen 34"/>
          <p:cNvSpPr/>
          <p:nvPr/>
        </p:nvSpPr>
        <p:spPr>
          <a:xfrm>
            <a:off x="9316881" y="4844715"/>
            <a:ext cx="2347462" cy="481263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Faturaları ödemek</a:t>
            </a:r>
            <a:endParaRPr lang="tr-TR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Yuvarlatılmış Çapraz Köşeli Dikdörtgen 35"/>
          <p:cNvSpPr/>
          <p:nvPr/>
        </p:nvSpPr>
        <p:spPr>
          <a:xfrm>
            <a:off x="285778" y="5457962"/>
            <a:ext cx="2788418" cy="481263"/>
          </a:xfrm>
          <a:prstGeom prst="round2DiagRect">
            <a:avLst/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Enjoy</a:t>
            </a:r>
            <a:r>
              <a:rPr lang="tr-T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tr-TR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the</a:t>
            </a:r>
            <a:r>
              <a:rPr lang="tr-T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tr-TR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rides</a:t>
            </a:r>
            <a:endParaRPr lang="tr-TR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7" name="Yuvarlatılmış Çapraz Köşeli Dikdörtgen 36"/>
          <p:cNvSpPr/>
          <p:nvPr/>
        </p:nvSpPr>
        <p:spPr>
          <a:xfrm>
            <a:off x="506256" y="5939225"/>
            <a:ext cx="2347462" cy="481263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Lunapark </a:t>
            </a:r>
            <a:r>
              <a:rPr lang="tr-T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aletlerinin keyfini çıkarmak</a:t>
            </a:r>
            <a:endParaRPr lang="tr-TR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0" name="Yuvarlatılmış Çapraz Köşeli Dikdörtgen 39"/>
          <p:cNvSpPr/>
          <p:nvPr/>
        </p:nvSpPr>
        <p:spPr>
          <a:xfrm>
            <a:off x="6159528" y="5457962"/>
            <a:ext cx="2788418" cy="481263"/>
          </a:xfrm>
          <a:prstGeom prst="round2DiagRect">
            <a:avLst/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Buy </a:t>
            </a:r>
            <a:r>
              <a:rPr lang="tr-TR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cake</a:t>
            </a:r>
            <a:r>
              <a:rPr lang="tr-T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/ </a:t>
            </a:r>
            <a:r>
              <a:rPr lang="tr-TR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cookie</a:t>
            </a:r>
            <a:endParaRPr lang="tr-TR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1" name="Yuvarlatılmış Çapraz Köşeli Dikdörtgen 40"/>
          <p:cNvSpPr/>
          <p:nvPr/>
        </p:nvSpPr>
        <p:spPr>
          <a:xfrm>
            <a:off x="6380006" y="5939225"/>
            <a:ext cx="2347462" cy="481263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Kek / kurabiye almak</a:t>
            </a:r>
            <a:endParaRPr lang="tr-T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2" name="Yuvarlatılmış Çapraz Köşeli Dikdörtgen 41"/>
          <p:cNvSpPr/>
          <p:nvPr/>
        </p:nvSpPr>
        <p:spPr>
          <a:xfrm>
            <a:off x="9096403" y="5457962"/>
            <a:ext cx="2788418" cy="481263"/>
          </a:xfrm>
          <a:prstGeom prst="round2DiagRect">
            <a:avLst/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Draw </a:t>
            </a:r>
            <a:r>
              <a:rPr lang="tr-TR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money</a:t>
            </a:r>
            <a:endParaRPr lang="tr-TR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3" name="Yuvarlatılmış Çapraz Köşeli Dikdörtgen 42"/>
          <p:cNvSpPr/>
          <p:nvPr/>
        </p:nvSpPr>
        <p:spPr>
          <a:xfrm>
            <a:off x="9316881" y="5939225"/>
            <a:ext cx="2347462" cy="481263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Para çekmek</a:t>
            </a:r>
            <a:endParaRPr lang="tr-TR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149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2" grpId="0" animBg="1"/>
      <p:bldP spid="23" grpId="0" animBg="1"/>
      <p:bldP spid="28" grpId="0" animBg="1"/>
      <p:bldP spid="29" grpId="0" animBg="1"/>
      <p:bldP spid="30" grpId="0" animBg="1"/>
      <p:bldP spid="31" grpId="0" animBg="1"/>
      <p:bldP spid="34" grpId="0" animBg="1"/>
      <p:bldP spid="35" grpId="0" animBg="1"/>
      <p:bldP spid="36" grpId="0" animBg="1"/>
      <p:bldP spid="37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Yuvarlatılmış Dikdörtgen 17"/>
          <p:cNvSpPr/>
          <p:nvPr/>
        </p:nvSpPr>
        <p:spPr>
          <a:xfrm>
            <a:off x="717079" y="739921"/>
            <a:ext cx="1925817" cy="429167"/>
          </a:xfrm>
          <a:prstGeom prst="roundRect">
            <a:avLst/>
          </a:prstGeom>
          <a:solidFill>
            <a:srgbClr val="68D8F2"/>
          </a:solidFill>
          <a:ln w="25400" cap="flat" cmpd="sng" algn="ctr">
            <a:solidFill>
              <a:srgbClr val="10A3C6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Kitap Dükkanı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Yuvarlatılmış Dikdörtgen 18"/>
          <p:cNvSpPr/>
          <p:nvPr/>
        </p:nvSpPr>
        <p:spPr>
          <a:xfrm>
            <a:off x="489803" y="276307"/>
            <a:ext cx="2380368" cy="454421"/>
          </a:xfrm>
          <a:prstGeom prst="roundRect">
            <a:avLst/>
          </a:prstGeom>
          <a:solidFill>
            <a:srgbClr val="10A3C6"/>
          </a:solidFill>
          <a:ln w="25400" cap="flat" cmpd="sng" algn="ctr">
            <a:solidFill>
              <a:srgbClr val="0C7B94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Bookshop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Yuvarlatılmış Dikdörtgen 19"/>
          <p:cNvSpPr/>
          <p:nvPr/>
        </p:nvSpPr>
        <p:spPr>
          <a:xfrm>
            <a:off x="3653954" y="739921"/>
            <a:ext cx="1925817" cy="429167"/>
          </a:xfrm>
          <a:prstGeom prst="roundRect">
            <a:avLst/>
          </a:prstGeom>
          <a:solidFill>
            <a:srgbClr val="68D8F2"/>
          </a:solidFill>
          <a:ln w="25400" cap="flat" cmpd="sng" algn="ctr">
            <a:solidFill>
              <a:srgbClr val="10A3C6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Kasap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Yuvarlatılmış Dikdörtgen 20"/>
          <p:cNvSpPr/>
          <p:nvPr/>
        </p:nvSpPr>
        <p:spPr>
          <a:xfrm>
            <a:off x="3426678" y="276307"/>
            <a:ext cx="2380368" cy="454421"/>
          </a:xfrm>
          <a:prstGeom prst="roundRect">
            <a:avLst/>
          </a:prstGeom>
          <a:solidFill>
            <a:srgbClr val="10A3C6"/>
          </a:solidFill>
          <a:ln w="25400" cap="flat" cmpd="sng" algn="ctr">
            <a:solidFill>
              <a:srgbClr val="0C7B94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Butcher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Yuvarlatılmış Dikdörtgen 21"/>
          <p:cNvSpPr/>
          <p:nvPr/>
        </p:nvSpPr>
        <p:spPr>
          <a:xfrm>
            <a:off x="6590829" y="739921"/>
            <a:ext cx="1925817" cy="429167"/>
          </a:xfrm>
          <a:prstGeom prst="roundRect">
            <a:avLst/>
          </a:prstGeom>
          <a:solidFill>
            <a:srgbClr val="68D8F2"/>
          </a:solidFill>
          <a:ln w="25400" cap="flat" cmpd="sng" algn="ctr">
            <a:solidFill>
              <a:srgbClr val="10A3C6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Eczane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Yuvarlatılmış Dikdörtgen 22"/>
          <p:cNvSpPr/>
          <p:nvPr/>
        </p:nvSpPr>
        <p:spPr>
          <a:xfrm>
            <a:off x="6363553" y="126675"/>
            <a:ext cx="2380368" cy="604054"/>
          </a:xfrm>
          <a:prstGeom prst="roundRect">
            <a:avLst/>
          </a:prstGeom>
          <a:solidFill>
            <a:srgbClr val="10A3C6"/>
          </a:solidFill>
          <a:ln w="25400" cap="flat" cmpd="sng" algn="ctr">
            <a:solidFill>
              <a:srgbClr val="0C7B94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Pharmacy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</a:p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Chemist’s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Yuvarlatılmış Dikdörtgen 23"/>
          <p:cNvSpPr/>
          <p:nvPr/>
        </p:nvSpPr>
        <p:spPr>
          <a:xfrm>
            <a:off x="9527704" y="739921"/>
            <a:ext cx="1925817" cy="429167"/>
          </a:xfrm>
          <a:prstGeom prst="roundRect">
            <a:avLst/>
          </a:prstGeom>
          <a:solidFill>
            <a:srgbClr val="68D8F2"/>
          </a:solidFill>
          <a:ln w="25400" cap="flat" cmpd="sng" algn="ctr">
            <a:solidFill>
              <a:srgbClr val="10A3C6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Sinema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Yuvarlatılmış Dikdörtgen 24"/>
          <p:cNvSpPr/>
          <p:nvPr/>
        </p:nvSpPr>
        <p:spPr>
          <a:xfrm>
            <a:off x="9198415" y="126675"/>
            <a:ext cx="2584393" cy="599826"/>
          </a:xfrm>
          <a:prstGeom prst="roundRect">
            <a:avLst/>
          </a:prstGeom>
          <a:solidFill>
            <a:srgbClr val="10A3C6"/>
          </a:solidFill>
          <a:ln w="25400" cap="flat" cmpd="sng" algn="ctr">
            <a:solidFill>
              <a:srgbClr val="0C7B94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Cinema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</a:p>
          <a:p>
            <a:pPr algn="ctr"/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Movie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Theatre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Yuvarlatılmış Çapraz Köşeli Dikdörtgen 25"/>
          <p:cNvSpPr/>
          <p:nvPr/>
        </p:nvSpPr>
        <p:spPr>
          <a:xfrm>
            <a:off x="285778" y="4363453"/>
            <a:ext cx="2788418" cy="481263"/>
          </a:xfrm>
          <a:prstGeom prst="round2DiagRect">
            <a:avLst/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Buy a </a:t>
            </a:r>
            <a:r>
              <a:rPr lang="tr-TR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book</a:t>
            </a:r>
            <a:endParaRPr lang="tr-TR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7" name="Yuvarlatılmış Çapraz Köşeli Dikdörtgen 26"/>
          <p:cNvSpPr/>
          <p:nvPr/>
        </p:nvSpPr>
        <p:spPr>
          <a:xfrm>
            <a:off x="506256" y="4844716"/>
            <a:ext cx="2347462" cy="481263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Kitap almak</a:t>
            </a:r>
            <a:endParaRPr lang="tr-TR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8" name="Yuvarlatılmış Çapraz Köşeli Dikdörtgen 27"/>
          <p:cNvSpPr/>
          <p:nvPr/>
        </p:nvSpPr>
        <p:spPr>
          <a:xfrm>
            <a:off x="3222653" y="4363452"/>
            <a:ext cx="2788418" cy="481263"/>
          </a:xfrm>
          <a:prstGeom prst="round2DiagRect">
            <a:avLst/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Buy </a:t>
            </a:r>
            <a:r>
              <a:rPr lang="tr-TR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meat</a:t>
            </a:r>
            <a:endParaRPr lang="tr-TR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9" name="Yuvarlatılmış Çapraz Köşeli Dikdörtgen 28"/>
          <p:cNvSpPr/>
          <p:nvPr/>
        </p:nvSpPr>
        <p:spPr>
          <a:xfrm>
            <a:off x="3443131" y="4844715"/>
            <a:ext cx="2347462" cy="481263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Et almak</a:t>
            </a:r>
            <a:endParaRPr lang="tr-TR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0" name="Yuvarlatılmış Çapraz Köşeli Dikdörtgen 29"/>
          <p:cNvSpPr/>
          <p:nvPr/>
        </p:nvSpPr>
        <p:spPr>
          <a:xfrm>
            <a:off x="6159528" y="4363452"/>
            <a:ext cx="2788418" cy="481263"/>
          </a:xfrm>
          <a:prstGeom prst="round2DiagRect">
            <a:avLst/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Buy </a:t>
            </a:r>
            <a:r>
              <a:rPr lang="tr-TR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medicine</a:t>
            </a:r>
            <a:endParaRPr lang="tr-TR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1" name="Yuvarlatılmış Çapraz Köşeli Dikdörtgen 30"/>
          <p:cNvSpPr/>
          <p:nvPr/>
        </p:nvSpPr>
        <p:spPr>
          <a:xfrm>
            <a:off x="6380006" y="4844715"/>
            <a:ext cx="2347462" cy="481263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İlaç almak</a:t>
            </a:r>
            <a:endParaRPr lang="tr-TR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2" name="Yuvarlatılmış Çapraz Köşeli Dikdörtgen 31"/>
          <p:cNvSpPr/>
          <p:nvPr/>
        </p:nvSpPr>
        <p:spPr>
          <a:xfrm>
            <a:off x="9096403" y="4363452"/>
            <a:ext cx="2788418" cy="481263"/>
          </a:xfrm>
          <a:prstGeom prst="round2DiagRect">
            <a:avLst/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Watch a </a:t>
            </a:r>
            <a:r>
              <a:rPr lang="tr-TR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movie</a:t>
            </a:r>
            <a:endParaRPr lang="tr-TR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3" name="Yuvarlatılmış Çapraz Köşeli Dikdörtgen 32"/>
          <p:cNvSpPr/>
          <p:nvPr/>
        </p:nvSpPr>
        <p:spPr>
          <a:xfrm>
            <a:off x="9316881" y="4844715"/>
            <a:ext cx="2347462" cy="481263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Film izlemek</a:t>
            </a:r>
            <a:endParaRPr lang="tr-TR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8" name="Yuvarlatılmış Çapraz Köşeli Dikdörtgen 37"/>
          <p:cNvSpPr/>
          <p:nvPr/>
        </p:nvSpPr>
        <p:spPr>
          <a:xfrm>
            <a:off x="6159528" y="5457962"/>
            <a:ext cx="2788418" cy="481263"/>
          </a:xfrm>
          <a:prstGeom prst="round2DiagRect">
            <a:avLst/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Buy </a:t>
            </a:r>
            <a:r>
              <a:rPr lang="tr-TR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painkiller</a:t>
            </a:r>
            <a:endParaRPr lang="tr-TR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9" name="Yuvarlatılmış Çapraz Köşeli Dikdörtgen 38"/>
          <p:cNvSpPr/>
          <p:nvPr/>
        </p:nvSpPr>
        <p:spPr>
          <a:xfrm>
            <a:off x="6380006" y="5939225"/>
            <a:ext cx="2347462" cy="481263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Ağrı kesici almak</a:t>
            </a:r>
            <a:endParaRPr lang="tr-TR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46507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8" grpId="0" animBg="1"/>
      <p:bldP spid="3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Yuvarlatılmış Dikdörtgen 9"/>
          <p:cNvSpPr/>
          <p:nvPr/>
        </p:nvSpPr>
        <p:spPr>
          <a:xfrm>
            <a:off x="717079" y="739921"/>
            <a:ext cx="1925817" cy="429167"/>
          </a:xfrm>
          <a:prstGeom prst="roundRect">
            <a:avLst/>
          </a:prstGeom>
          <a:solidFill>
            <a:srgbClr val="68D8F2"/>
          </a:solidFill>
          <a:ln w="25400" cap="flat" cmpd="sng" algn="ctr">
            <a:solidFill>
              <a:srgbClr val="10A3C6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Kahve Dükkanı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Yuvarlatılmış Dikdörtgen 10"/>
          <p:cNvSpPr/>
          <p:nvPr/>
        </p:nvSpPr>
        <p:spPr>
          <a:xfrm>
            <a:off x="489803" y="276307"/>
            <a:ext cx="2380368" cy="454421"/>
          </a:xfrm>
          <a:prstGeom prst="roundRect">
            <a:avLst/>
          </a:prstGeom>
          <a:solidFill>
            <a:srgbClr val="10A3C6"/>
          </a:solidFill>
          <a:ln w="25400" cap="flat" cmpd="sng" algn="ctr">
            <a:solidFill>
              <a:srgbClr val="0C7B94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Coffee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Shop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Yuvarlatılmış Dikdörtgen 11"/>
          <p:cNvSpPr/>
          <p:nvPr/>
        </p:nvSpPr>
        <p:spPr>
          <a:xfrm>
            <a:off x="3653954" y="739921"/>
            <a:ext cx="1925817" cy="429167"/>
          </a:xfrm>
          <a:prstGeom prst="roundRect">
            <a:avLst/>
          </a:prstGeom>
          <a:solidFill>
            <a:srgbClr val="68D8F2"/>
          </a:solidFill>
          <a:ln w="25400" cap="flat" cmpd="sng" algn="ctr">
            <a:solidFill>
              <a:srgbClr val="10A3C6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Alışveriş Merkezi</a:t>
            </a:r>
            <a:endParaRPr lang="tr-TR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Yuvarlatılmış Dikdörtgen 12"/>
          <p:cNvSpPr/>
          <p:nvPr/>
        </p:nvSpPr>
        <p:spPr>
          <a:xfrm>
            <a:off x="3294817" y="126674"/>
            <a:ext cx="2732850" cy="599826"/>
          </a:xfrm>
          <a:prstGeom prst="roundRect">
            <a:avLst/>
          </a:prstGeom>
          <a:solidFill>
            <a:srgbClr val="10A3C6"/>
          </a:solidFill>
          <a:ln w="25400" cap="flat" cmpd="sng" algn="ctr">
            <a:solidFill>
              <a:srgbClr val="0C7B94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Shopping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Mall</a:t>
            </a:r>
            <a:r>
              <a:rPr lang="tr-TR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tr-TR" sz="2000" b="1" kern="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Department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Store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Yuvarlatılmış Dikdörtgen 13"/>
          <p:cNvSpPr/>
          <p:nvPr/>
        </p:nvSpPr>
        <p:spPr>
          <a:xfrm>
            <a:off x="6590829" y="739921"/>
            <a:ext cx="1925817" cy="429167"/>
          </a:xfrm>
          <a:prstGeom prst="roundRect">
            <a:avLst/>
          </a:prstGeom>
          <a:solidFill>
            <a:srgbClr val="68D8F2"/>
          </a:solidFill>
          <a:ln w="25400" cap="flat" cmpd="sng" algn="ctr">
            <a:solidFill>
              <a:srgbClr val="10A3C6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İtfaiye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6363553" y="276307"/>
            <a:ext cx="2380368" cy="454421"/>
          </a:xfrm>
          <a:prstGeom prst="roundRect">
            <a:avLst/>
          </a:prstGeom>
          <a:solidFill>
            <a:srgbClr val="10A3C6"/>
          </a:solidFill>
          <a:ln w="25400" cap="flat" cmpd="sng" algn="ctr">
            <a:solidFill>
              <a:srgbClr val="0C7B94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Fire Station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Yuvarlatılmış Dikdörtgen 15"/>
          <p:cNvSpPr/>
          <p:nvPr/>
        </p:nvSpPr>
        <p:spPr>
          <a:xfrm>
            <a:off x="9527704" y="739921"/>
            <a:ext cx="1925817" cy="429167"/>
          </a:xfrm>
          <a:prstGeom prst="roundRect">
            <a:avLst/>
          </a:prstGeom>
          <a:solidFill>
            <a:srgbClr val="68D8F2"/>
          </a:solidFill>
          <a:ln w="25400" cap="flat" cmpd="sng" algn="ctr">
            <a:solidFill>
              <a:srgbClr val="10A3C6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Oyun Mağazası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Yuvarlatılmış Dikdörtgen 16"/>
          <p:cNvSpPr/>
          <p:nvPr/>
        </p:nvSpPr>
        <p:spPr>
          <a:xfrm>
            <a:off x="9198415" y="272079"/>
            <a:ext cx="2584393" cy="454421"/>
          </a:xfrm>
          <a:prstGeom prst="roundRect">
            <a:avLst/>
          </a:prstGeom>
          <a:solidFill>
            <a:srgbClr val="10A3C6"/>
          </a:solidFill>
          <a:ln w="25400" cap="flat" cmpd="sng" algn="ctr">
            <a:solidFill>
              <a:srgbClr val="0C7B94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Game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Store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Yuvarlatılmış Çapraz Köşeli Dikdörtgen 17"/>
          <p:cNvSpPr/>
          <p:nvPr/>
        </p:nvSpPr>
        <p:spPr>
          <a:xfrm>
            <a:off x="285778" y="4363453"/>
            <a:ext cx="2788418" cy="481263"/>
          </a:xfrm>
          <a:prstGeom prst="round2DiagRect">
            <a:avLst/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Meet</a:t>
            </a:r>
            <a:r>
              <a:rPr lang="tr-T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tr-TR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friends</a:t>
            </a:r>
            <a:endParaRPr lang="tr-TR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9" name="Yuvarlatılmış Çapraz Köşeli Dikdörtgen 18"/>
          <p:cNvSpPr/>
          <p:nvPr/>
        </p:nvSpPr>
        <p:spPr>
          <a:xfrm>
            <a:off x="506256" y="4844716"/>
            <a:ext cx="2347462" cy="481263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Arkadaşlarla buluşmak</a:t>
            </a:r>
            <a:endParaRPr lang="tr-T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Yuvarlatılmış Çapraz Köşeli Dikdörtgen 19"/>
          <p:cNvSpPr/>
          <p:nvPr/>
        </p:nvSpPr>
        <p:spPr>
          <a:xfrm>
            <a:off x="3222653" y="4363452"/>
            <a:ext cx="2788418" cy="481263"/>
          </a:xfrm>
          <a:prstGeom prst="round2DiagRect">
            <a:avLst/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Buy </a:t>
            </a:r>
            <a:r>
              <a:rPr lang="tr-TR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clothes</a:t>
            </a:r>
            <a:endParaRPr lang="tr-TR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1" name="Yuvarlatılmış Çapraz Köşeli Dikdörtgen 20"/>
          <p:cNvSpPr/>
          <p:nvPr/>
        </p:nvSpPr>
        <p:spPr>
          <a:xfrm>
            <a:off x="3443131" y="4844715"/>
            <a:ext cx="2347462" cy="481263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Kıyafet almak</a:t>
            </a:r>
            <a:endParaRPr lang="tr-TR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Yuvarlatılmış Çapraz Köşeli Dikdörtgen 21"/>
          <p:cNvSpPr/>
          <p:nvPr/>
        </p:nvSpPr>
        <p:spPr>
          <a:xfrm>
            <a:off x="6159528" y="4363452"/>
            <a:ext cx="2788418" cy="481263"/>
          </a:xfrm>
          <a:prstGeom prst="round2DiagRect">
            <a:avLst/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Report a fire</a:t>
            </a:r>
            <a:endParaRPr lang="tr-TR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3" name="Yuvarlatılmış Çapraz Köşeli Dikdörtgen 22"/>
          <p:cNvSpPr/>
          <p:nvPr/>
        </p:nvSpPr>
        <p:spPr>
          <a:xfrm>
            <a:off x="6380006" y="4844715"/>
            <a:ext cx="2347462" cy="481263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Yangın ihbar etmek</a:t>
            </a:r>
            <a:endParaRPr lang="tr-TR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Yuvarlatılmış Çapraz Köşeli Dikdörtgen 23"/>
          <p:cNvSpPr/>
          <p:nvPr/>
        </p:nvSpPr>
        <p:spPr>
          <a:xfrm>
            <a:off x="9096403" y="4363452"/>
            <a:ext cx="2788418" cy="481263"/>
          </a:xfrm>
          <a:prstGeom prst="round2DiagRect">
            <a:avLst/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Buy </a:t>
            </a:r>
            <a:r>
              <a:rPr lang="tr-TR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game</a:t>
            </a:r>
            <a:r>
              <a:rPr lang="tr-T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tr-TR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CD’s</a:t>
            </a:r>
            <a:endParaRPr lang="tr-TR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5" name="Yuvarlatılmış Çapraz Köşeli Dikdörtgen 24"/>
          <p:cNvSpPr/>
          <p:nvPr/>
        </p:nvSpPr>
        <p:spPr>
          <a:xfrm>
            <a:off x="9316881" y="4844715"/>
            <a:ext cx="2347462" cy="481263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Oyun CD’leri almak</a:t>
            </a:r>
            <a:endParaRPr lang="tr-TR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Yuvarlatılmış Çapraz Köşeli Dikdörtgen 25"/>
          <p:cNvSpPr/>
          <p:nvPr/>
        </p:nvSpPr>
        <p:spPr>
          <a:xfrm>
            <a:off x="285778" y="5457962"/>
            <a:ext cx="2788418" cy="481263"/>
          </a:xfrm>
          <a:prstGeom prst="round2DiagRect">
            <a:avLst/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Chat </a:t>
            </a:r>
            <a:r>
              <a:rPr lang="tr-TR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with</a:t>
            </a:r>
            <a:r>
              <a:rPr lang="tr-T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tr-TR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friends</a:t>
            </a:r>
            <a:endParaRPr lang="tr-TR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7" name="Yuvarlatılmış Çapraz Köşeli Dikdörtgen 26"/>
          <p:cNvSpPr/>
          <p:nvPr/>
        </p:nvSpPr>
        <p:spPr>
          <a:xfrm>
            <a:off x="321788" y="5939224"/>
            <a:ext cx="2716397" cy="481263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Arkadaşlarla sohbet etmek</a:t>
            </a:r>
            <a:endParaRPr lang="tr-T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8" name="Yuvarlatılmış Çapraz Köşeli Dikdörtgen 27"/>
          <p:cNvSpPr/>
          <p:nvPr/>
        </p:nvSpPr>
        <p:spPr>
          <a:xfrm>
            <a:off x="3222653" y="5457962"/>
            <a:ext cx="2788418" cy="481263"/>
          </a:xfrm>
          <a:prstGeom prst="round2DiagRect">
            <a:avLst/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Buy a </a:t>
            </a:r>
            <a:r>
              <a:rPr lang="tr-TR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present</a:t>
            </a:r>
            <a:endParaRPr lang="tr-TR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9" name="Yuvarlatılmış Çapraz Köşeli Dikdörtgen 28"/>
          <p:cNvSpPr/>
          <p:nvPr/>
        </p:nvSpPr>
        <p:spPr>
          <a:xfrm>
            <a:off x="3443131" y="5939225"/>
            <a:ext cx="2347462" cy="481263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Hediye almak</a:t>
            </a:r>
            <a:endParaRPr lang="tr-TR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63655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3205792"/>
            <a:ext cx="2618072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7817"/>
            <a:ext cx="3301864" cy="61883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89220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3205792"/>
            <a:ext cx="2618072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7817"/>
            <a:ext cx="3301864" cy="61883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00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Yuvarlatılmış Dikdörtgen 33"/>
          <p:cNvSpPr/>
          <p:nvPr/>
        </p:nvSpPr>
        <p:spPr>
          <a:xfrm>
            <a:off x="717079" y="739921"/>
            <a:ext cx="1925817" cy="429167"/>
          </a:xfrm>
          <a:prstGeom prst="roundRect">
            <a:avLst/>
          </a:prstGeom>
          <a:solidFill>
            <a:srgbClr val="68D8F2"/>
          </a:solidFill>
          <a:ln w="25400" cap="flat" cmpd="sng" algn="ctr">
            <a:solidFill>
              <a:srgbClr val="10A3C6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Valilik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Yuvarlatılmış Dikdörtgen 34"/>
          <p:cNvSpPr/>
          <p:nvPr/>
        </p:nvSpPr>
        <p:spPr>
          <a:xfrm>
            <a:off x="489803" y="276307"/>
            <a:ext cx="2380368" cy="454421"/>
          </a:xfrm>
          <a:prstGeom prst="roundRect">
            <a:avLst/>
          </a:prstGeom>
          <a:solidFill>
            <a:srgbClr val="10A3C6"/>
          </a:solidFill>
          <a:ln w="25400" cap="flat" cmpd="sng" algn="ctr">
            <a:solidFill>
              <a:srgbClr val="0C7B94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Governorship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Yuvarlatılmış Dikdörtgen 35"/>
          <p:cNvSpPr/>
          <p:nvPr/>
        </p:nvSpPr>
        <p:spPr>
          <a:xfrm>
            <a:off x="3653954" y="739921"/>
            <a:ext cx="1925817" cy="429167"/>
          </a:xfrm>
          <a:prstGeom prst="roundRect">
            <a:avLst/>
          </a:prstGeom>
          <a:solidFill>
            <a:srgbClr val="68D8F2"/>
          </a:solidFill>
          <a:ln w="25400" cap="flat" cmpd="sng" algn="ctr">
            <a:solidFill>
              <a:srgbClr val="10A3C6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Market/Bakkal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Yuvarlatılmış Dikdörtgen 36"/>
          <p:cNvSpPr/>
          <p:nvPr/>
        </p:nvSpPr>
        <p:spPr>
          <a:xfrm>
            <a:off x="3426678" y="276307"/>
            <a:ext cx="2380368" cy="454421"/>
          </a:xfrm>
          <a:prstGeom prst="roundRect">
            <a:avLst/>
          </a:prstGeom>
          <a:solidFill>
            <a:srgbClr val="10A3C6"/>
          </a:solidFill>
          <a:ln w="25400" cap="flat" cmpd="sng" algn="ctr">
            <a:solidFill>
              <a:srgbClr val="0C7B94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Grocery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Yuvarlatılmış Dikdörtgen 37"/>
          <p:cNvSpPr/>
          <p:nvPr/>
        </p:nvSpPr>
        <p:spPr>
          <a:xfrm>
            <a:off x="6590829" y="739921"/>
            <a:ext cx="1925817" cy="429167"/>
          </a:xfrm>
          <a:prstGeom prst="roundRect">
            <a:avLst/>
          </a:prstGeom>
          <a:solidFill>
            <a:srgbClr val="68D8F2"/>
          </a:solidFill>
          <a:ln w="25400" cap="flat" cmpd="sng" algn="ctr">
            <a:solidFill>
              <a:srgbClr val="10A3C6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Manav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Yuvarlatılmış Dikdörtgen 38"/>
          <p:cNvSpPr/>
          <p:nvPr/>
        </p:nvSpPr>
        <p:spPr>
          <a:xfrm>
            <a:off x="6363553" y="276307"/>
            <a:ext cx="2380368" cy="454421"/>
          </a:xfrm>
          <a:prstGeom prst="roundRect">
            <a:avLst/>
          </a:prstGeom>
          <a:solidFill>
            <a:srgbClr val="10A3C6"/>
          </a:solidFill>
          <a:ln w="25400" cap="flat" cmpd="sng" algn="ctr">
            <a:solidFill>
              <a:srgbClr val="0C7B94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Greengrocery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Yuvarlatılmış Dikdörtgen 39"/>
          <p:cNvSpPr/>
          <p:nvPr/>
        </p:nvSpPr>
        <p:spPr>
          <a:xfrm>
            <a:off x="9527704" y="739921"/>
            <a:ext cx="1925817" cy="429167"/>
          </a:xfrm>
          <a:prstGeom prst="roundRect">
            <a:avLst/>
          </a:prstGeom>
          <a:solidFill>
            <a:srgbClr val="68D8F2"/>
          </a:solidFill>
          <a:ln w="25400" cap="flat" cmpd="sng" algn="ctr">
            <a:solidFill>
              <a:srgbClr val="10A3C6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Hastane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Yuvarlatılmış Dikdörtgen 40"/>
          <p:cNvSpPr/>
          <p:nvPr/>
        </p:nvSpPr>
        <p:spPr>
          <a:xfrm>
            <a:off x="9300428" y="276307"/>
            <a:ext cx="2380368" cy="454421"/>
          </a:xfrm>
          <a:prstGeom prst="roundRect">
            <a:avLst/>
          </a:prstGeom>
          <a:solidFill>
            <a:srgbClr val="10A3C6"/>
          </a:solidFill>
          <a:ln w="25400" cap="flat" cmpd="sng" algn="ctr">
            <a:solidFill>
              <a:srgbClr val="0C7B94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Hospital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Yuvarlatılmış Çapraz Köşeli Dikdörtgen 41"/>
          <p:cNvSpPr/>
          <p:nvPr/>
        </p:nvSpPr>
        <p:spPr>
          <a:xfrm>
            <a:off x="285778" y="4363453"/>
            <a:ext cx="2788418" cy="481263"/>
          </a:xfrm>
          <a:prstGeom prst="round2DiagRect">
            <a:avLst/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Ask </a:t>
            </a:r>
            <a:r>
              <a:rPr lang="tr-TR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for</a:t>
            </a:r>
            <a:r>
              <a:rPr lang="tr-T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tr-TR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information</a:t>
            </a:r>
            <a:endParaRPr lang="tr-TR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3" name="Yuvarlatılmış Çapraz Köşeli Dikdörtgen 42"/>
          <p:cNvSpPr/>
          <p:nvPr/>
        </p:nvSpPr>
        <p:spPr>
          <a:xfrm>
            <a:off x="506256" y="4844716"/>
            <a:ext cx="2347462" cy="481263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Bilgi almak</a:t>
            </a:r>
            <a:endParaRPr lang="tr-TR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4" name="Yuvarlatılmış Çapraz Köşeli Dikdörtgen 43"/>
          <p:cNvSpPr/>
          <p:nvPr/>
        </p:nvSpPr>
        <p:spPr>
          <a:xfrm>
            <a:off x="3222653" y="4363452"/>
            <a:ext cx="2788418" cy="481263"/>
          </a:xfrm>
          <a:prstGeom prst="round2DiagRect">
            <a:avLst/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Buy </a:t>
            </a:r>
            <a:r>
              <a:rPr lang="tr-TR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food</a:t>
            </a:r>
            <a:r>
              <a:rPr lang="tr-T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tr-TR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and</a:t>
            </a:r>
            <a:r>
              <a:rPr lang="tr-T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tr-TR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drinks</a:t>
            </a:r>
            <a:endParaRPr lang="tr-TR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5" name="Yuvarlatılmış Çapraz Köşeli Dikdörtgen 44"/>
          <p:cNvSpPr/>
          <p:nvPr/>
        </p:nvSpPr>
        <p:spPr>
          <a:xfrm>
            <a:off x="3368902" y="4844715"/>
            <a:ext cx="2495919" cy="481263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Yiyecek ve içecek almak</a:t>
            </a:r>
            <a:endParaRPr lang="tr-T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6" name="Yuvarlatılmış Çapraz Köşeli Dikdörtgen 45"/>
          <p:cNvSpPr/>
          <p:nvPr/>
        </p:nvSpPr>
        <p:spPr>
          <a:xfrm>
            <a:off x="6159528" y="4363452"/>
            <a:ext cx="2788418" cy="481263"/>
          </a:xfrm>
          <a:prstGeom prst="round2DiagRect">
            <a:avLst/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Buy </a:t>
            </a:r>
            <a:r>
              <a:rPr lang="tr-TR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fruit</a:t>
            </a:r>
            <a:r>
              <a:rPr lang="tr-T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endParaRPr lang="tr-TR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7" name="Yuvarlatılmış Çapraz Köşeli Dikdörtgen 46"/>
          <p:cNvSpPr/>
          <p:nvPr/>
        </p:nvSpPr>
        <p:spPr>
          <a:xfrm>
            <a:off x="6380006" y="4844715"/>
            <a:ext cx="2347462" cy="481263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Meyve almak</a:t>
            </a:r>
            <a:endParaRPr lang="tr-TR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8" name="Yuvarlatılmış Çapraz Köşeli Dikdörtgen 47"/>
          <p:cNvSpPr/>
          <p:nvPr/>
        </p:nvSpPr>
        <p:spPr>
          <a:xfrm>
            <a:off x="9096403" y="4363452"/>
            <a:ext cx="2788418" cy="481263"/>
          </a:xfrm>
          <a:prstGeom prst="round2DiagRect">
            <a:avLst/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See</a:t>
            </a:r>
            <a:r>
              <a:rPr lang="tr-T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a </a:t>
            </a:r>
            <a:r>
              <a:rPr lang="tr-TR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doctor</a:t>
            </a:r>
            <a:endParaRPr lang="tr-TR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9" name="Yuvarlatılmış Çapraz Köşeli Dikdörtgen 48"/>
          <p:cNvSpPr/>
          <p:nvPr/>
        </p:nvSpPr>
        <p:spPr>
          <a:xfrm>
            <a:off x="9316881" y="4844715"/>
            <a:ext cx="2347462" cy="481263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Doktora görünmek</a:t>
            </a:r>
            <a:endParaRPr lang="tr-TR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2" name="Yuvarlatılmış Çapraz Köşeli Dikdörtgen 51"/>
          <p:cNvSpPr/>
          <p:nvPr/>
        </p:nvSpPr>
        <p:spPr>
          <a:xfrm>
            <a:off x="3222653" y="5457962"/>
            <a:ext cx="2788418" cy="481263"/>
          </a:xfrm>
          <a:prstGeom prst="round2DiagRect">
            <a:avLst/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Buy a magazine</a:t>
            </a:r>
            <a:endParaRPr lang="tr-TR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3" name="Yuvarlatılmış Çapraz Köşeli Dikdörtgen 52"/>
          <p:cNvSpPr/>
          <p:nvPr/>
        </p:nvSpPr>
        <p:spPr>
          <a:xfrm>
            <a:off x="3443131" y="5939225"/>
            <a:ext cx="2347462" cy="481263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Dergi almak</a:t>
            </a:r>
            <a:endParaRPr lang="tr-TR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4" name="Yuvarlatılmış Çapraz Köşeli Dikdörtgen 53"/>
          <p:cNvSpPr/>
          <p:nvPr/>
        </p:nvSpPr>
        <p:spPr>
          <a:xfrm>
            <a:off x="6159528" y="5457962"/>
            <a:ext cx="2788418" cy="481263"/>
          </a:xfrm>
          <a:prstGeom prst="round2DiagRect">
            <a:avLst/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Buy </a:t>
            </a:r>
            <a:r>
              <a:rPr lang="tr-TR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vegetables</a:t>
            </a:r>
            <a:endParaRPr lang="tr-TR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5" name="Yuvarlatılmış Çapraz Köşeli Dikdörtgen 54"/>
          <p:cNvSpPr/>
          <p:nvPr/>
        </p:nvSpPr>
        <p:spPr>
          <a:xfrm>
            <a:off x="6380006" y="5939225"/>
            <a:ext cx="2347462" cy="481263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Sebze almak</a:t>
            </a:r>
            <a:endParaRPr lang="tr-TR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157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Yuvarlatılmış Dikdörtgen 9"/>
          <p:cNvSpPr/>
          <p:nvPr/>
        </p:nvSpPr>
        <p:spPr>
          <a:xfrm>
            <a:off x="717079" y="739921"/>
            <a:ext cx="1925817" cy="429167"/>
          </a:xfrm>
          <a:prstGeom prst="roundRect">
            <a:avLst/>
          </a:prstGeom>
          <a:solidFill>
            <a:srgbClr val="68D8F2"/>
          </a:solidFill>
          <a:ln w="25400" cap="flat" cmpd="sng" algn="ctr">
            <a:solidFill>
              <a:srgbClr val="10A3C6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Kütüphane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Yuvarlatılmış Dikdörtgen 10"/>
          <p:cNvSpPr/>
          <p:nvPr/>
        </p:nvSpPr>
        <p:spPr>
          <a:xfrm>
            <a:off x="489803" y="276307"/>
            <a:ext cx="2380368" cy="454421"/>
          </a:xfrm>
          <a:prstGeom prst="roundRect">
            <a:avLst/>
          </a:prstGeom>
          <a:solidFill>
            <a:srgbClr val="10A3C6"/>
          </a:solidFill>
          <a:ln w="25400" cap="flat" cmpd="sng" algn="ctr">
            <a:solidFill>
              <a:srgbClr val="0C7B94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Library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Yuvarlatılmış Dikdörtgen 11"/>
          <p:cNvSpPr/>
          <p:nvPr/>
        </p:nvSpPr>
        <p:spPr>
          <a:xfrm>
            <a:off x="3653954" y="739921"/>
            <a:ext cx="1925817" cy="429167"/>
          </a:xfrm>
          <a:prstGeom prst="roundRect">
            <a:avLst/>
          </a:prstGeom>
          <a:solidFill>
            <a:srgbClr val="68D8F2"/>
          </a:solidFill>
          <a:ln w="25400" cap="flat" cmpd="sng" algn="ctr">
            <a:solidFill>
              <a:srgbClr val="10A3C6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Camii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Yuvarlatılmış Dikdörtgen 12"/>
          <p:cNvSpPr/>
          <p:nvPr/>
        </p:nvSpPr>
        <p:spPr>
          <a:xfrm>
            <a:off x="3426678" y="276307"/>
            <a:ext cx="2380368" cy="454421"/>
          </a:xfrm>
          <a:prstGeom prst="roundRect">
            <a:avLst/>
          </a:prstGeom>
          <a:solidFill>
            <a:srgbClr val="10A3C6"/>
          </a:solidFill>
          <a:ln w="25400" cap="flat" cmpd="sng" algn="ctr">
            <a:solidFill>
              <a:srgbClr val="0C7B94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Mosque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Yuvarlatılmış Dikdörtgen 13"/>
          <p:cNvSpPr/>
          <p:nvPr/>
        </p:nvSpPr>
        <p:spPr>
          <a:xfrm>
            <a:off x="6590829" y="739921"/>
            <a:ext cx="1925817" cy="429167"/>
          </a:xfrm>
          <a:prstGeom prst="roundRect">
            <a:avLst/>
          </a:prstGeom>
          <a:solidFill>
            <a:srgbClr val="68D8F2"/>
          </a:solidFill>
          <a:ln w="25400" cap="flat" cmpd="sng" algn="ctr">
            <a:solidFill>
              <a:srgbClr val="10A3C6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Belediye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6363553" y="126675"/>
            <a:ext cx="2380368" cy="604054"/>
          </a:xfrm>
          <a:prstGeom prst="roundRect">
            <a:avLst/>
          </a:prstGeom>
          <a:solidFill>
            <a:srgbClr val="10A3C6"/>
          </a:solidFill>
          <a:ln w="25400" cap="flat" cmpd="sng" algn="ctr">
            <a:solidFill>
              <a:srgbClr val="0C7B94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Municipality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</a:p>
          <a:p>
            <a:pPr algn="ctr"/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City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Hall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Yuvarlatılmış Dikdörtgen 15"/>
          <p:cNvSpPr/>
          <p:nvPr/>
        </p:nvSpPr>
        <p:spPr>
          <a:xfrm>
            <a:off x="9527704" y="739921"/>
            <a:ext cx="1925817" cy="429167"/>
          </a:xfrm>
          <a:prstGeom prst="roundRect">
            <a:avLst/>
          </a:prstGeom>
          <a:solidFill>
            <a:srgbClr val="68D8F2"/>
          </a:solidFill>
          <a:ln w="25400" cap="flat" cmpd="sng" algn="ctr">
            <a:solidFill>
              <a:srgbClr val="10A3C6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Müze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Yuvarlatılmış Dikdörtgen 16"/>
          <p:cNvSpPr/>
          <p:nvPr/>
        </p:nvSpPr>
        <p:spPr>
          <a:xfrm>
            <a:off x="9300428" y="276307"/>
            <a:ext cx="2380368" cy="454421"/>
          </a:xfrm>
          <a:prstGeom prst="roundRect">
            <a:avLst/>
          </a:prstGeom>
          <a:solidFill>
            <a:srgbClr val="10A3C6"/>
          </a:solidFill>
          <a:ln w="25400" cap="flat" cmpd="sng" algn="ctr">
            <a:solidFill>
              <a:srgbClr val="0C7B94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Museum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Yuvarlatılmış Çapraz Köşeli Dikdörtgen 17"/>
          <p:cNvSpPr/>
          <p:nvPr/>
        </p:nvSpPr>
        <p:spPr>
          <a:xfrm>
            <a:off x="285778" y="4363453"/>
            <a:ext cx="2788418" cy="481263"/>
          </a:xfrm>
          <a:prstGeom prst="round2DiagRect">
            <a:avLst/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Borrow</a:t>
            </a:r>
            <a:r>
              <a:rPr lang="tr-T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a </a:t>
            </a:r>
            <a:r>
              <a:rPr lang="tr-TR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book</a:t>
            </a:r>
            <a:endParaRPr lang="tr-TR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9" name="Yuvarlatılmış Çapraz Köşeli Dikdörtgen 18"/>
          <p:cNvSpPr/>
          <p:nvPr/>
        </p:nvSpPr>
        <p:spPr>
          <a:xfrm>
            <a:off x="506256" y="4844716"/>
            <a:ext cx="2347462" cy="481263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Kitap ödünç almak</a:t>
            </a:r>
            <a:endParaRPr lang="tr-TR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Yuvarlatılmış Çapraz Köşeli Dikdörtgen 19"/>
          <p:cNvSpPr/>
          <p:nvPr/>
        </p:nvSpPr>
        <p:spPr>
          <a:xfrm>
            <a:off x="3222653" y="4363452"/>
            <a:ext cx="2788418" cy="481263"/>
          </a:xfrm>
          <a:prstGeom prst="round2DiagRect">
            <a:avLst/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Pray</a:t>
            </a:r>
            <a:endParaRPr lang="tr-TR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1" name="Yuvarlatılmış Çapraz Köşeli Dikdörtgen 20"/>
          <p:cNvSpPr/>
          <p:nvPr/>
        </p:nvSpPr>
        <p:spPr>
          <a:xfrm>
            <a:off x="3443131" y="4844715"/>
            <a:ext cx="2347462" cy="481263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İbadet etmek</a:t>
            </a:r>
            <a:endParaRPr lang="tr-TR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Yuvarlatılmış Çapraz Köşeli Dikdörtgen 21"/>
          <p:cNvSpPr/>
          <p:nvPr/>
        </p:nvSpPr>
        <p:spPr>
          <a:xfrm>
            <a:off x="6159528" y="4363452"/>
            <a:ext cx="2788418" cy="481263"/>
          </a:xfrm>
          <a:prstGeom prst="round2DiagRect">
            <a:avLst/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Pay </a:t>
            </a:r>
            <a:r>
              <a:rPr lang="tr-TR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taxes</a:t>
            </a:r>
            <a:endParaRPr lang="tr-TR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3" name="Yuvarlatılmış Çapraz Köşeli Dikdörtgen 22"/>
          <p:cNvSpPr/>
          <p:nvPr/>
        </p:nvSpPr>
        <p:spPr>
          <a:xfrm>
            <a:off x="6380006" y="4844715"/>
            <a:ext cx="2347462" cy="481263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Vergi ödemek</a:t>
            </a:r>
            <a:endParaRPr lang="tr-TR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Yuvarlatılmış Çapraz Köşeli Dikdörtgen 23"/>
          <p:cNvSpPr/>
          <p:nvPr/>
        </p:nvSpPr>
        <p:spPr>
          <a:xfrm>
            <a:off x="9096403" y="4363452"/>
            <a:ext cx="2788418" cy="481263"/>
          </a:xfrm>
          <a:prstGeom prst="round2DiagRect">
            <a:avLst/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See</a:t>
            </a:r>
            <a:r>
              <a:rPr lang="tr-T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tr-TR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the</a:t>
            </a:r>
            <a:r>
              <a:rPr lang="tr-T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tr-TR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sculptures</a:t>
            </a:r>
            <a:endParaRPr lang="tr-TR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5" name="Yuvarlatılmış Çapraz Köşeli Dikdörtgen 24"/>
          <p:cNvSpPr/>
          <p:nvPr/>
        </p:nvSpPr>
        <p:spPr>
          <a:xfrm>
            <a:off x="9316881" y="4844715"/>
            <a:ext cx="2347462" cy="481263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Heykelleri görmek</a:t>
            </a:r>
            <a:endParaRPr lang="tr-TR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Yuvarlatılmış Çapraz Köşeli Dikdörtgen 25"/>
          <p:cNvSpPr/>
          <p:nvPr/>
        </p:nvSpPr>
        <p:spPr>
          <a:xfrm>
            <a:off x="285778" y="5457962"/>
            <a:ext cx="2788418" cy="481263"/>
          </a:xfrm>
          <a:prstGeom prst="round2DiagRect">
            <a:avLst/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Read a </a:t>
            </a:r>
            <a:r>
              <a:rPr lang="tr-TR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book</a:t>
            </a:r>
            <a:endParaRPr lang="tr-TR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7" name="Yuvarlatılmış Çapraz Köşeli Dikdörtgen 26"/>
          <p:cNvSpPr/>
          <p:nvPr/>
        </p:nvSpPr>
        <p:spPr>
          <a:xfrm>
            <a:off x="506256" y="5939225"/>
            <a:ext cx="2347462" cy="481263"/>
          </a:xfrm>
          <a:prstGeom prst="round2DiagRect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Kitap okumak</a:t>
            </a:r>
            <a:endParaRPr lang="tr-TR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25292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1593</TotalTime>
  <Words>461</Words>
  <Application>Microsoft Office PowerPoint</Application>
  <PresentationFormat>Geniş ekran</PresentationFormat>
  <Paragraphs>213</Paragraphs>
  <Slides>27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TKN EDU</dc:creator>
  <cp:lastModifiedBy>TKN EDU</cp:lastModifiedBy>
  <cp:revision>32</cp:revision>
  <dcterms:created xsi:type="dcterms:W3CDTF">2025-04-11T12:10:48Z</dcterms:created>
  <dcterms:modified xsi:type="dcterms:W3CDTF">2025-04-13T11:34:32Z</dcterms:modified>
</cp:coreProperties>
</file>