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5" r:id="rId6"/>
    <p:sldId id="287" r:id="rId7"/>
    <p:sldId id="260" r:id="rId8"/>
    <p:sldId id="261" r:id="rId9"/>
    <p:sldId id="288" r:id="rId10"/>
    <p:sldId id="289" r:id="rId11"/>
    <p:sldId id="290" r:id="rId12"/>
    <p:sldId id="281" r:id="rId13"/>
    <p:sldId id="282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70" r:id="rId22"/>
    <p:sldId id="271" r:id="rId23"/>
    <p:sldId id="291" r:id="rId24"/>
    <p:sldId id="269" r:id="rId25"/>
    <p:sldId id="272" r:id="rId26"/>
    <p:sldId id="273" r:id="rId27"/>
    <p:sldId id="274" r:id="rId28"/>
    <p:sldId id="275" r:id="rId29"/>
    <p:sldId id="292" r:id="rId30"/>
    <p:sldId id="293" r:id="rId31"/>
    <p:sldId id="276" r:id="rId32"/>
    <p:sldId id="277" r:id="rId33"/>
    <p:sldId id="296" r:id="rId34"/>
    <p:sldId id="294" r:id="rId35"/>
    <p:sldId id="278" r:id="rId36"/>
    <p:sldId id="279" r:id="rId37"/>
    <p:sldId id="286" r:id="rId38"/>
    <p:sldId id="280" r:id="rId39"/>
    <p:sldId id="285" r:id="rId4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BFFF"/>
    <a:srgbClr val="6598FF"/>
    <a:srgbClr val="36C8C5"/>
    <a:srgbClr val="2CA4A1"/>
    <a:srgbClr val="1F6D6B"/>
    <a:srgbClr val="44CCC9"/>
    <a:srgbClr val="A4E6E4"/>
    <a:srgbClr val="257D7D"/>
    <a:srgbClr val="2D9596"/>
    <a:srgbClr val="26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F147-C871-438F-87DC-CC7A040015AD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AB9-764D-47D2-A4B8-921CA2112E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244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F147-C871-438F-87DC-CC7A040015AD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AB9-764D-47D2-A4B8-921CA2112E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5546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F147-C871-438F-87DC-CC7A040015AD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AB9-764D-47D2-A4B8-921CA2112E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7626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F147-C871-438F-87DC-CC7A040015AD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AB9-764D-47D2-A4B8-921CA2112E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868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F147-C871-438F-87DC-CC7A040015AD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AB9-764D-47D2-A4B8-921CA2112E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681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F147-C871-438F-87DC-CC7A040015AD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AB9-764D-47D2-A4B8-921CA2112E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7419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F147-C871-438F-87DC-CC7A040015AD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AB9-764D-47D2-A4B8-921CA2112E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6253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F147-C871-438F-87DC-CC7A040015AD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AB9-764D-47D2-A4B8-921CA2112E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467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F147-C871-438F-87DC-CC7A040015AD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AB9-764D-47D2-A4B8-921CA2112E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4958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F147-C871-438F-87DC-CC7A040015AD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AB9-764D-47D2-A4B8-921CA2112E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206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F147-C871-438F-87DC-CC7A040015AD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EAB9-764D-47D2-A4B8-921CA2112E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320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6F147-C871-438F-87DC-CC7A040015AD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9EAB9-764D-47D2-A4B8-921CA2112E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010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4-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4-3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4-4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4-5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4-6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/Fe9bnYRzFvk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4-7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aamboozle.com/game/2798948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/KBL5aXSJTl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4-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60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6" y="4017817"/>
            <a:ext cx="3311100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1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8"/>
            <a:ext cx="3311100" cy="61883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88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30962" y="1441841"/>
            <a:ext cx="9530076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</a:t>
            </a:r>
            <a:r>
              <a:rPr lang="tr-TR" sz="115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15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endParaRPr lang="tr-TR" sz="8800" b="1" dirty="0">
              <a:solidFill>
                <a:srgbClr val="2650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241909" y="4335073"/>
            <a:ext cx="7708182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(Hava Durumunu Sormak)</a:t>
            </a:r>
            <a:endParaRPr lang="tr-TR" sz="36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45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946870" y="2158467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(Nasıl Sorarız?) </a:t>
            </a:r>
            <a:endParaRPr lang="tr-TR" sz="28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156472" y="1532113"/>
            <a:ext cx="7706768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8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How do </a:t>
            </a:r>
            <a:r>
              <a:rPr lang="tr-TR" sz="48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48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ask ? 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405208" y="4106193"/>
            <a:ext cx="466266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is </a:t>
            </a:r>
            <a:r>
              <a:rPr lang="tr-TR" sz="3200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6284904" y="4106193"/>
            <a:ext cx="52241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3200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3200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2207837" y="4512834"/>
            <a:ext cx="3057408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(Hava nasıl?)</a:t>
            </a:r>
            <a:endParaRPr lang="tr-TR" sz="2400" dirty="0" smtClean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şağı Ok 7"/>
          <p:cNvSpPr/>
          <p:nvPr/>
        </p:nvSpPr>
        <p:spPr>
          <a:xfrm rot="2458513">
            <a:off x="4052583" y="2810347"/>
            <a:ext cx="363955" cy="1099918"/>
          </a:xfrm>
          <a:prstGeom prst="downArrow">
            <a:avLst/>
          </a:prstGeom>
          <a:solidFill>
            <a:srgbClr val="2D9596"/>
          </a:solidFill>
          <a:ln>
            <a:solidFill>
              <a:srgbClr val="265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şağı Ok 8"/>
          <p:cNvSpPr/>
          <p:nvPr/>
        </p:nvSpPr>
        <p:spPr>
          <a:xfrm rot="19250631">
            <a:off x="7761281" y="2803530"/>
            <a:ext cx="363955" cy="1099918"/>
          </a:xfrm>
          <a:prstGeom prst="downArrow">
            <a:avLst/>
          </a:prstGeom>
          <a:solidFill>
            <a:srgbClr val="2D9596"/>
          </a:solidFill>
          <a:ln>
            <a:solidFill>
              <a:srgbClr val="265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7236601" y="4512835"/>
            <a:ext cx="3320745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(Hava nasıl?)</a:t>
            </a:r>
            <a:endParaRPr lang="tr-TR" sz="2400" dirty="0" smtClean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5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 animBg="1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931883" y="1557509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800" dirty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931883" y="795601"/>
            <a:ext cx="8463402" cy="7619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Hava durumunu sormak için;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931883" y="2023462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is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8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931883" y="4268479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8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931883" y="3506571"/>
            <a:ext cx="8463402" cy="7619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Sıcaklığı sormak için;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6625902" y="1762476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(Hava nasıl?)</a:t>
            </a: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ağ Köşeli Ayraç 9"/>
          <p:cNvSpPr/>
          <p:nvPr/>
        </p:nvSpPr>
        <p:spPr>
          <a:xfrm>
            <a:off x="6256934" y="1591868"/>
            <a:ext cx="144379" cy="807168"/>
          </a:xfrm>
          <a:prstGeom prst="rightBracket">
            <a:avLst/>
          </a:prstGeom>
          <a:ln w="38100">
            <a:solidFill>
              <a:srgbClr val="2D9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6256934" y="4265279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(Kaç derece?)</a:t>
            </a: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931883" y="2643521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sunny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hot.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1931883" y="4950176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25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elcius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6256934" y="2643520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(Hava güneşli ve sıcak.)</a:t>
            </a: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6771496" y="4950176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(Hava 25 santigrat derece.)</a:t>
            </a: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9144000" y="3613476"/>
            <a:ext cx="3048000" cy="1058243"/>
          </a:xfrm>
          <a:prstGeom prst="rect">
            <a:avLst/>
          </a:prstGeom>
          <a:solidFill>
            <a:srgbClr val="A4E6E4"/>
          </a:solidFill>
          <a:ln w="38100">
            <a:solidFill>
              <a:srgbClr val="2D9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9144000" y="3636493"/>
            <a:ext cx="3048000" cy="10122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tr-TR" sz="32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celcius</a:t>
            </a:r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6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2" grpId="0"/>
      <p:bldP spid="13" grpId="0"/>
      <p:bldP spid="14" grpId="0"/>
      <p:bldP spid="15" grpId="0"/>
      <p:bldP spid="16" grpId="0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983346" y="1556462"/>
            <a:ext cx="2364509" cy="105489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Konya?</a:t>
            </a:r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6618267" y="1984206"/>
            <a:ext cx="2673167" cy="12542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sunny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hot.</a:t>
            </a:r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2511913" y="849054"/>
            <a:ext cx="3448410" cy="4659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(Konya’da hava nasıl?)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6230645" y="1471577"/>
            <a:ext cx="3448410" cy="4659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(Hava güneşli ve sıcak.)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7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918692" y="1401891"/>
            <a:ext cx="2470059" cy="12462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Konya?</a:t>
            </a:r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6671983" y="1937530"/>
            <a:ext cx="2565734" cy="121941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26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celcius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2511913" y="849054"/>
            <a:ext cx="3448410" cy="4659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(Konya’da hava kaç derece?)</a:t>
            </a:r>
            <a:endParaRPr lang="tr-TR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6230645" y="1471577"/>
            <a:ext cx="3448410" cy="4659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(Hava 26 derece.)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4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616303" y="1060205"/>
            <a:ext cx="719683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İzmir ?</a:t>
            </a:r>
            <a:endParaRPr lang="tr-TR" sz="2800" dirty="0">
              <a:solidFill>
                <a:srgbClr val="1F6D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616303" y="1697038"/>
            <a:ext cx="806769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4706911" y="1669057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sunny</a:t>
            </a:r>
            <a:endParaRPr lang="tr-TR" sz="2000" dirty="0" smtClean="0">
              <a:solidFill>
                <a:srgbClr val="1F6D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7214722" y="1669057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hot.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3616303" y="4042891"/>
            <a:ext cx="719683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Kayseri ?</a:t>
            </a:r>
            <a:endParaRPr lang="tr-TR" sz="2800" dirty="0">
              <a:solidFill>
                <a:srgbClr val="1F6D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3616303" y="4679724"/>
            <a:ext cx="806769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4706911" y="4679724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snowy</a:t>
            </a:r>
            <a:endParaRPr lang="tr-TR" sz="2000" dirty="0" smtClean="0">
              <a:solidFill>
                <a:srgbClr val="1F6D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7214722" y="4679724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07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 animBg="1"/>
      <p:bldP spid="11" grpId="0"/>
      <p:bldP spid="12" grpId="0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783217" y="596393"/>
            <a:ext cx="75887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Gaziantep ?</a:t>
            </a:r>
            <a:endParaRPr lang="tr-TR" sz="2800" dirty="0">
              <a:solidFill>
                <a:srgbClr val="1F6D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783217" y="1131415"/>
            <a:ext cx="811321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4907859" y="1131415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partly</a:t>
            </a:r>
            <a:r>
              <a:rPr lang="tr-TR" sz="1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cloudy</a:t>
            </a:r>
            <a:endParaRPr lang="tr-TR" sz="1800" dirty="0" smtClean="0">
              <a:solidFill>
                <a:srgbClr val="1F6D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7401303" y="1131415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3783217" y="1870059"/>
            <a:ext cx="75887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Gaziantep ?</a:t>
            </a:r>
            <a:endParaRPr lang="tr-TR" sz="2800" dirty="0">
              <a:solidFill>
                <a:srgbClr val="1F6D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3783217" y="2405081"/>
            <a:ext cx="811321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4907859" y="2405081"/>
            <a:ext cx="3771684" cy="37951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celcius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3783217" y="3593593"/>
            <a:ext cx="75887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Erzurum ?</a:t>
            </a:r>
            <a:endParaRPr lang="tr-TR" sz="2800" dirty="0">
              <a:solidFill>
                <a:srgbClr val="1F6D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3783217" y="4128615"/>
            <a:ext cx="811321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4907859" y="4128615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hailing</a:t>
            </a:r>
            <a:endParaRPr lang="tr-TR" sz="2000" dirty="0" smtClean="0">
              <a:solidFill>
                <a:srgbClr val="1F6D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7401303" y="4128615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freezing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3783217" y="4867259"/>
            <a:ext cx="75887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Erzurum ?</a:t>
            </a:r>
            <a:endParaRPr lang="tr-TR" sz="2800" dirty="0">
              <a:solidFill>
                <a:srgbClr val="1F6D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3783217" y="5402281"/>
            <a:ext cx="811321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4907859" y="5402281"/>
            <a:ext cx="3771684" cy="37951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minus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celcius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961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10" grpId="0"/>
      <p:bldP spid="11" grpId="0"/>
      <p:bldP spid="12" grpId="0" animBg="1"/>
      <p:bldP spid="14" grpId="0"/>
      <p:bldP spid="15" grpId="0"/>
      <p:bldP spid="16" grpId="0" animBg="1"/>
      <p:bldP spid="17" grpId="0" animBg="1"/>
      <p:bldP spid="18" grpId="0"/>
      <p:bldP spid="19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783217" y="596393"/>
            <a:ext cx="75887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Eskişehir ?</a:t>
            </a:r>
            <a:endParaRPr lang="tr-TR" sz="2800" dirty="0">
              <a:solidFill>
                <a:srgbClr val="1F6D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783217" y="1131415"/>
            <a:ext cx="75887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___________________________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4296229" y="1131415"/>
            <a:ext cx="4766534" cy="37951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windy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3783217" y="1870059"/>
            <a:ext cx="75887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Eskişehir ?</a:t>
            </a:r>
            <a:endParaRPr lang="tr-TR" sz="2800" dirty="0">
              <a:solidFill>
                <a:srgbClr val="1F6D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783217" y="3593593"/>
            <a:ext cx="75887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Trabzon ?</a:t>
            </a:r>
            <a:endParaRPr lang="tr-TR" sz="2800" dirty="0">
              <a:solidFill>
                <a:srgbClr val="1F6D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3783217" y="4867259"/>
            <a:ext cx="75887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tr-TR" sz="28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Trabzon ?</a:t>
            </a:r>
            <a:endParaRPr lang="tr-TR" sz="2800" dirty="0">
              <a:solidFill>
                <a:srgbClr val="1F6D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3783217" y="2405081"/>
            <a:ext cx="75887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___________________________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4296229" y="2405081"/>
            <a:ext cx="4766534" cy="37951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seven </a:t>
            </a:r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celcius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3783217" y="4128615"/>
            <a:ext cx="75887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___________________________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4296229" y="4128615"/>
            <a:ext cx="4766534" cy="37951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rainy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3783217" y="5402281"/>
            <a:ext cx="75887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___________________________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4296229" y="5402281"/>
            <a:ext cx="4766534" cy="37951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18 </a:t>
            </a:r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celcius</a:t>
            </a:r>
            <a:r>
              <a:rPr lang="tr-TR" sz="2000" dirty="0" smtClean="0">
                <a:solidFill>
                  <a:srgbClr val="1F6D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6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/>
      <p:bldP spid="9" grpId="0"/>
      <p:bldP spid="13" grpId="0"/>
      <p:bldP spid="16" grpId="0"/>
      <p:bldP spid="17" grpId="0" animBg="1"/>
      <p:bldP spid="18" grpId="0"/>
      <p:bldP spid="19" grpId="0" animBg="1"/>
      <p:bldP spid="20" grpId="0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892530" y="1269197"/>
            <a:ext cx="8406933" cy="37500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96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tr-TR" sz="96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endParaRPr lang="tr-TR" sz="8000" b="1" dirty="0">
              <a:solidFill>
                <a:srgbClr val="2650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345629" y="4183880"/>
            <a:ext cx="5500743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(Hava Durumları)</a:t>
            </a:r>
            <a:endParaRPr lang="tr-TR" sz="36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2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30962" y="1441841"/>
            <a:ext cx="9530076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Emotions</a:t>
            </a:r>
            <a:r>
              <a:rPr lang="tr-TR" sz="11500" b="1" dirty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tr-TR" sz="115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Feelings</a:t>
            </a:r>
            <a:endParaRPr lang="tr-TR" sz="8800" b="1" dirty="0">
              <a:solidFill>
                <a:srgbClr val="2650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241909" y="4298127"/>
            <a:ext cx="7708182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(Hisler)</a:t>
            </a:r>
            <a:endParaRPr lang="tr-TR" sz="36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44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011057" y="2927845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067800" y="2976517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Mutlu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783782" y="2473424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889338" y="248928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Happy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812314" y="2927845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3869057" y="2976517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Neşeli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585039" y="2473424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3690595" y="248928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Cheerful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626806" y="2927845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6683549" y="2976517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Heyecanlı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399531" y="2473424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6505087" y="248928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Excited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9431770" y="2927845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9488513" y="2976517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Enerjik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9204495" y="2473424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9310051" y="248928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Energetic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1011057" y="6012131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1067800" y="606080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Mutsuz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783782" y="5557710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889338" y="557357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Unhappy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3812314" y="6012131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3869057" y="606080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Üzgün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3585039" y="5557710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3690595" y="557357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Sad /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Moody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6626806" y="6012131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6683549" y="606080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Kızgın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6399531" y="5557710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6505087" y="557357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Angry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9431770" y="6012131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9488513" y="606080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Korkmuş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9204495" y="5557710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9310051" y="557357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Scared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95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Yuvarlatılmış Dikdörtgen 17"/>
          <p:cNvSpPr/>
          <p:nvPr/>
        </p:nvSpPr>
        <p:spPr>
          <a:xfrm>
            <a:off x="1446486" y="2942359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1503229" y="299103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Gergin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1219211" y="2487938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1324767" y="250380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Nervous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5111343" y="2942359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5168086" y="299103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Endişeli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4884068" y="2487938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4900232" y="2503801"/>
            <a:ext cx="236420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Anxious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Worried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8792364" y="2942359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8849107" y="299103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Uykulu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8565089" y="2487938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8670645" y="250380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Sleepy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1446486" y="5968588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1503229" y="601726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Yorgun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1219211" y="5514167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1324767" y="553003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Tired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5111343" y="5968588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5168086" y="601726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Şaşırmış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4884068" y="5514167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4989624" y="553003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Surprised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8792364" y="5968588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8849107" y="601726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Sıkılmış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8565089" y="5514167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8670645" y="553003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Bored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17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8582"/>
            <a:ext cx="3311100" cy="62807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0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43311" y="3271114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sunny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8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843311" y="2263117"/>
            <a:ext cx="8463402" cy="7619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Belirli hava durumlarında bir kişinin nasıl hissettiğini sormak için;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6057103" y="3276213"/>
            <a:ext cx="518486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(Güneşli günlerde nasıl hissedersin?)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843311" y="3861605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happy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sunny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6181965" y="3875781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(Güneşli günlerde mutlu hissederim.)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9129485" y="734911"/>
            <a:ext cx="3048000" cy="1058243"/>
          </a:xfrm>
          <a:prstGeom prst="rect">
            <a:avLst/>
          </a:prstGeom>
          <a:solidFill>
            <a:srgbClr val="A4E6E4"/>
          </a:solidFill>
          <a:ln w="38100">
            <a:solidFill>
              <a:srgbClr val="2D9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9129485" y="757928"/>
            <a:ext cx="3048000" cy="10122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hissetmek</a:t>
            </a:r>
            <a:endParaRPr lang="tr-TR" sz="28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1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839453" y="1392655"/>
            <a:ext cx="2697079" cy="12462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snowy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6724310" y="1937530"/>
            <a:ext cx="2461079" cy="121941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excited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snowy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2511913" y="849054"/>
            <a:ext cx="3448410" cy="4659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(Karlı havalarda nasıl hissedersin?)</a:t>
            </a:r>
            <a:endParaRPr lang="tr-TR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6230645" y="1471577"/>
            <a:ext cx="3448410" cy="4659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(Karlı havalarda heyecanlı hissederim.)</a:t>
            </a:r>
            <a:endParaRPr lang="tr-TR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77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30962" y="1441841"/>
            <a:ext cx="9530076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Clothes</a:t>
            </a:r>
            <a:endParaRPr lang="tr-TR" sz="9600" b="1" dirty="0">
              <a:solidFill>
                <a:srgbClr val="2650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241909" y="3711560"/>
            <a:ext cx="7708182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(Kıyafetler)</a:t>
            </a:r>
            <a:endParaRPr lang="tr-TR" sz="36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69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3449457" y="2840759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3506200" y="288943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Tişört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222182" y="2386338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3327738" y="240220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T-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shirt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751457" y="2840759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6808200" y="288943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Şort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524182" y="2386338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6629738" y="240220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Shorts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1722257" y="5736359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1722257" y="5785031"/>
            <a:ext cx="192581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Parmak arası terlik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494982" y="5281938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1600538" y="529780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Flip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flops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5125857" y="5736359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5182600" y="578503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Güneş gözlüğü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4898582" y="5281938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5004138" y="529780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Sunglasses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8508685" y="5736359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8565428" y="578503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Şapka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281410" y="5281938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8386966" y="529780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Hat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03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639993" y="3025243"/>
            <a:ext cx="1826513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694021" y="3073915"/>
            <a:ext cx="171887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423593" y="2570822"/>
            <a:ext cx="2257625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524098" y="2586685"/>
            <a:ext cx="205740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Coat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218060" y="3025243"/>
            <a:ext cx="1826513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4272088" y="3073915"/>
            <a:ext cx="171887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001660" y="2570822"/>
            <a:ext cx="2257625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4102165" y="2586685"/>
            <a:ext cx="205740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Boot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796128" y="3025243"/>
            <a:ext cx="1826513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6850156" y="3073915"/>
            <a:ext cx="171887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Eldivenler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579728" y="2570822"/>
            <a:ext cx="2257625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6680233" y="2586685"/>
            <a:ext cx="205740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Gloves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9374195" y="3025243"/>
            <a:ext cx="1826513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9428223" y="3073915"/>
            <a:ext cx="171887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Atkı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9157795" y="2570822"/>
            <a:ext cx="2257625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9258300" y="2586685"/>
            <a:ext cx="205740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Scarf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510788" y="6054193"/>
            <a:ext cx="1826513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564816" y="6102865"/>
            <a:ext cx="171887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Kazak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294388" y="5599772"/>
            <a:ext cx="2257625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394893" y="5615635"/>
            <a:ext cx="205740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Sweater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2891650" y="6054193"/>
            <a:ext cx="1826513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2945678" y="6102865"/>
            <a:ext cx="171887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Gömlek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2675250" y="5599772"/>
            <a:ext cx="2257625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2775755" y="5615635"/>
            <a:ext cx="205740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Shirt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5272512" y="6054193"/>
            <a:ext cx="1826513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5326540" y="6102865"/>
            <a:ext cx="171887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Ceket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Yuvarlatılmış Dikdörtgen 43"/>
          <p:cNvSpPr/>
          <p:nvPr/>
        </p:nvSpPr>
        <p:spPr>
          <a:xfrm>
            <a:off x="5056112" y="5599772"/>
            <a:ext cx="2257625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5156617" y="5615635"/>
            <a:ext cx="205740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Jacket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7656891" y="6054193"/>
            <a:ext cx="1826513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Unvan 2"/>
          <p:cNvSpPr txBox="1">
            <a:spLocks/>
          </p:cNvSpPr>
          <p:nvPr/>
        </p:nvSpPr>
        <p:spPr>
          <a:xfrm>
            <a:off x="7710919" y="6102865"/>
            <a:ext cx="171887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Yağmurluk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Yuvarlatılmış Dikdörtgen 47"/>
          <p:cNvSpPr/>
          <p:nvPr/>
        </p:nvSpPr>
        <p:spPr>
          <a:xfrm>
            <a:off x="7440491" y="5599772"/>
            <a:ext cx="2257625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Unvan 2"/>
          <p:cNvSpPr txBox="1">
            <a:spLocks/>
          </p:cNvSpPr>
          <p:nvPr/>
        </p:nvSpPr>
        <p:spPr>
          <a:xfrm>
            <a:off x="7540996" y="5615635"/>
            <a:ext cx="205740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Raincoat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Yuvarlatılmış Dikdörtgen 49"/>
          <p:cNvSpPr/>
          <p:nvPr/>
        </p:nvSpPr>
        <p:spPr>
          <a:xfrm>
            <a:off x="10016169" y="6050827"/>
            <a:ext cx="1826513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Unvan 2"/>
          <p:cNvSpPr txBox="1">
            <a:spLocks/>
          </p:cNvSpPr>
          <p:nvPr/>
        </p:nvSpPr>
        <p:spPr>
          <a:xfrm>
            <a:off x="10070197" y="6099499"/>
            <a:ext cx="171887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Şemsiye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Yuvarlatılmış Dikdörtgen 51"/>
          <p:cNvSpPr/>
          <p:nvPr/>
        </p:nvSpPr>
        <p:spPr>
          <a:xfrm>
            <a:off x="9799769" y="5596406"/>
            <a:ext cx="2257625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" name="Unvan 2"/>
          <p:cNvSpPr txBox="1">
            <a:spLocks/>
          </p:cNvSpPr>
          <p:nvPr/>
        </p:nvSpPr>
        <p:spPr>
          <a:xfrm>
            <a:off x="9900274" y="5612269"/>
            <a:ext cx="205740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Umbrella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8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20337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20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1490028" y="2724645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1546771" y="2773317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Güneşli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262753" y="2270224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1368309" y="228608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Sunny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5020895" y="2708782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5077638" y="275745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Parçalı Bulutlu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4793620" y="2254361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4899176" y="2270224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Partly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Cloudy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8673482" y="2724644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8730225" y="27733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Yağmurlu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8446207" y="2270223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8551763" y="2286086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Rainy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1490028" y="5957129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1546771" y="600580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Karlı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1262753" y="5502708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1368309" y="551857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Snowy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5020895" y="5941266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5077638" y="5989938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Dolu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4793620" y="5486845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4899176" y="550270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Hailing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8673482" y="5957128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8730225" y="600580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Rüzgarlı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8446207" y="5502707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8551763" y="551857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Windy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0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8581"/>
            <a:ext cx="3301864" cy="6280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61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30962" y="1441841"/>
            <a:ext cx="9530076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96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r>
              <a:rPr lang="tr-TR" sz="96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96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Seasons</a:t>
            </a:r>
            <a:endParaRPr lang="tr-TR" sz="8000" b="1" dirty="0">
              <a:solidFill>
                <a:srgbClr val="2650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241909" y="4215000"/>
            <a:ext cx="7708182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(Aylar ve Mevsimler)</a:t>
            </a:r>
            <a:endParaRPr lang="tr-TR" sz="36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6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9565874" y="2184935"/>
            <a:ext cx="1753435" cy="391171"/>
          </a:xfrm>
          <a:prstGeom prst="roundRect">
            <a:avLst/>
          </a:prstGeom>
          <a:solidFill>
            <a:srgbClr val="A4E6E4"/>
          </a:solidFill>
          <a:ln w="25400" cap="flat" cmpd="sng" algn="ctr">
            <a:solidFill>
              <a:srgbClr val="257D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9624850" y="2224989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Haziran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9804902" y="2587726"/>
            <a:ext cx="1753435" cy="391171"/>
          </a:xfrm>
          <a:prstGeom prst="roundRect">
            <a:avLst/>
          </a:prstGeom>
          <a:solidFill>
            <a:srgbClr val="A4E6E4"/>
          </a:solidFill>
          <a:ln w="25400" cap="flat" cmpd="sng" algn="ctr">
            <a:solidFill>
              <a:srgbClr val="257D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9863878" y="2627780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Temmuz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9997407" y="2992141"/>
            <a:ext cx="1753435" cy="391171"/>
          </a:xfrm>
          <a:prstGeom prst="roundRect">
            <a:avLst/>
          </a:prstGeom>
          <a:solidFill>
            <a:srgbClr val="A4E6E4"/>
          </a:solidFill>
          <a:ln w="25400" cap="flat" cmpd="sng" algn="ctr">
            <a:solidFill>
              <a:srgbClr val="257D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10056383" y="3032195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Ağustos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9938431" y="4512644"/>
            <a:ext cx="1753435" cy="391171"/>
          </a:xfrm>
          <a:prstGeom prst="roundRect">
            <a:avLst/>
          </a:prstGeom>
          <a:solidFill>
            <a:srgbClr val="A4E6E4"/>
          </a:solidFill>
          <a:ln w="25400" cap="flat" cmpd="sng" algn="ctr">
            <a:solidFill>
              <a:srgbClr val="257D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9997407" y="4552698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Eylül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9804902" y="4909905"/>
            <a:ext cx="1753435" cy="391171"/>
          </a:xfrm>
          <a:prstGeom prst="roundRect">
            <a:avLst/>
          </a:prstGeom>
          <a:solidFill>
            <a:srgbClr val="A4E6E4"/>
          </a:solidFill>
          <a:ln w="25400" cap="flat" cmpd="sng" algn="ctr">
            <a:solidFill>
              <a:srgbClr val="257D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9863878" y="4949959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Ekim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9552566" y="5311817"/>
            <a:ext cx="1753435" cy="391171"/>
          </a:xfrm>
          <a:prstGeom prst="roundRect">
            <a:avLst/>
          </a:prstGeom>
          <a:solidFill>
            <a:srgbClr val="A4E6E4"/>
          </a:solidFill>
          <a:ln w="25400" cap="flat" cmpd="sng" algn="ctr">
            <a:solidFill>
              <a:srgbClr val="257D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9611542" y="5351871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Kasım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976931" y="5324394"/>
            <a:ext cx="1753435" cy="391171"/>
          </a:xfrm>
          <a:prstGeom prst="roundRect">
            <a:avLst/>
          </a:prstGeom>
          <a:solidFill>
            <a:srgbClr val="A4E6E4"/>
          </a:solidFill>
          <a:ln w="25400" cap="flat" cmpd="sng" algn="ctr">
            <a:solidFill>
              <a:srgbClr val="257D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1035907" y="5364448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Aralık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696194" y="4917506"/>
            <a:ext cx="1753435" cy="391171"/>
          </a:xfrm>
          <a:prstGeom prst="roundRect">
            <a:avLst/>
          </a:prstGeom>
          <a:solidFill>
            <a:srgbClr val="A4E6E4"/>
          </a:solidFill>
          <a:ln w="25400" cap="flat" cmpd="sng" algn="ctr">
            <a:solidFill>
              <a:srgbClr val="257D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755170" y="4957560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494063" y="4510618"/>
            <a:ext cx="1753435" cy="391171"/>
          </a:xfrm>
          <a:prstGeom prst="roundRect">
            <a:avLst/>
          </a:prstGeom>
          <a:solidFill>
            <a:srgbClr val="A4E6E4"/>
          </a:solidFill>
          <a:ln w="25400" cap="flat" cmpd="sng" algn="ctr">
            <a:solidFill>
              <a:srgbClr val="257D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553039" y="4550672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Şubat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494063" y="2992141"/>
            <a:ext cx="1753435" cy="391171"/>
          </a:xfrm>
          <a:prstGeom prst="roundRect">
            <a:avLst/>
          </a:prstGeom>
          <a:solidFill>
            <a:srgbClr val="A4E6E4"/>
          </a:solidFill>
          <a:ln w="25400" cap="flat" cmpd="sng" algn="ctr">
            <a:solidFill>
              <a:srgbClr val="257D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53039" y="3032195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696194" y="2587891"/>
            <a:ext cx="1753435" cy="391171"/>
          </a:xfrm>
          <a:prstGeom prst="roundRect">
            <a:avLst/>
          </a:prstGeom>
          <a:solidFill>
            <a:srgbClr val="A4E6E4"/>
          </a:solidFill>
          <a:ln w="25400" cap="flat" cmpd="sng" algn="ctr">
            <a:solidFill>
              <a:srgbClr val="257D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755170" y="2627945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Nisan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917955" y="2192849"/>
            <a:ext cx="1753435" cy="391171"/>
          </a:xfrm>
          <a:prstGeom prst="roundRect">
            <a:avLst/>
          </a:prstGeom>
          <a:solidFill>
            <a:srgbClr val="A4E6E4"/>
          </a:solidFill>
          <a:ln w="25400" cap="flat" cmpd="sng" algn="ctr">
            <a:solidFill>
              <a:srgbClr val="257D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976931" y="2232903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Mayıs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7618743" y="1245976"/>
            <a:ext cx="1753435" cy="391171"/>
          </a:xfrm>
          <a:prstGeom prst="roundRect">
            <a:avLst/>
          </a:prstGeom>
          <a:solidFill>
            <a:srgbClr val="36C8C5"/>
          </a:solidFill>
          <a:ln w="25400" cap="flat" cmpd="sng" algn="ctr">
            <a:solidFill>
              <a:srgbClr val="1F6D6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7677719" y="1286030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YAZ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8488149" y="3569516"/>
            <a:ext cx="1753435" cy="391171"/>
          </a:xfrm>
          <a:prstGeom prst="roundRect">
            <a:avLst/>
          </a:prstGeom>
          <a:solidFill>
            <a:srgbClr val="36C8C5"/>
          </a:solidFill>
          <a:ln w="25400" cap="flat" cmpd="sng" algn="ctr">
            <a:solidFill>
              <a:srgbClr val="1F6D6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8488150" y="3609570"/>
            <a:ext cx="1753434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SONBAHAR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1918983" y="3567345"/>
            <a:ext cx="1753435" cy="391171"/>
          </a:xfrm>
          <a:prstGeom prst="roundRect">
            <a:avLst/>
          </a:prstGeom>
          <a:solidFill>
            <a:srgbClr val="36C8C5"/>
          </a:solidFill>
          <a:ln w="25400" cap="flat" cmpd="sng" algn="ctr">
            <a:solidFill>
              <a:srgbClr val="1F6D6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1977959" y="3607399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KIŞ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2788389" y="1245976"/>
            <a:ext cx="1753435" cy="391171"/>
          </a:xfrm>
          <a:prstGeom prst="roundRect">
            <a:avLst/>
          </a:prstGeom>
          <a:solidFill>
            <a:srgbClr val="36C8C5"/>
          </a:solidFill>
          <a:ln w="25400" cap="flat" cmpd="sng" algn="ctr">
            <a:solidFill>
              <a:srgbClr val="1F6D6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2788389" y="1286030"/>
            <a:ext cx="175343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İLKBAHAR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4" y="3200629"/>
            <a:ext cx="2612113" cy="2612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8581"/>
            <a:ext cx="3301864" cy="6280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Sing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02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8582"/>
            <a:ext cx="3320337" cy="62807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04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30962" y="1441841"/>
            <a:ext cx="9530076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Directions</a:t>
            </a:r>
            <a:endParaRPr lang="tr-TR" sz="8800" b="1" dirty="0">
              <a:solidFill>
                <a:srgbClr val="2650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241909" y="3711560"/>
            <a:ext cx="7708182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(Yönler)</a:t>
            </a:r>
            <a:endParaRPr lang="tr-TR" sz="36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5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514779" y="3697408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571522" y="374608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8520366" y="3697408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8577109" y="374608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Doğu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130669" y="95955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5187412" y="144627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Kuzey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5130669" y="6312271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5187412" y="636094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Güney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3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10" grpId="0" animBg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47443" y="444748"/>
            <a:ext cx="6994891" cy="62759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tr-TR" sz="36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6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tr-TR" sz="36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6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  <a:endParaRPr lang="tr-TR" sz="2800" b="1" dirty="0">
              <a:solidFill>
                <a:srgbClr val="2650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5469694" y="473032"/>
            <a:ext cx="4182306" cy="5813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(Diğer Önemli Kelimeler)</a:t>
            </a:r>
            <a:endParaRPr lang="tr-TR" sz="24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139382" y="1638818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139382" y="1687490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Kardan adam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1139382" y="1168534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1139382" y="1184397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Snowman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139382" y="2652464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1139382" y="2701136"/>
            <a:ext cx="192581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Kardan adam yapmak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1139382" y="2182180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1139382" y="2198043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snowman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1139382" y="3675506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1139382" y="3724178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Gökkuşağı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139382" y="3205222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1139382" y="3221085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Rainbow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1139382" y="4695244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139382" y="4743916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Gök gürültüsü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1139382" y="4224960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1139382" y="4240823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Thunder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1139382" y="5714982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1139382" y="5763654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Hava tahmini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1139382" y="5244698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1139382" y="5260561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Forecast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Yuvarlatılmış Dikdörtgen 43"/>
          <p:cNvSpPr/>
          <p:nvPr/>
        </p:nvSpPr>
        <p:spPr>
          <a:xfrm>
            <a:off x="4876756" y="1638818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4876756" y="1687490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Sıcaklık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4876756" y="1168534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Unvan 2"/>
          <p:cNvSpPr txBox="1">
            <a:spLocks/>
          </p:cNvSpPr>
          <p:nvPr/>
        </p:nvSpPr>
        <p:spPr>
          <a:xfrm>
            <a:off x="4876756" y="1184397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Yuvarlatılmış Dikdörtgen 47"/>
          <p:cNvSpPr/>
          <p:nvPr/>
        </p:nvSpPr>
        <p:spPr>
          <a:xfrm>
            <a:off x="4876756" y="2652464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Unvan 2"/>
          <p:cNvSpPr txBox="1">
            <a:spLocks/>
          </p:cNvSpPr>
          <p:nvPr/>
        </p:nvSpPr>
        <p:spPr>
          <a:xfrm>
            <a:off x="4876756" y="2701136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Sahil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Yuvarlatılmış Dikdörtgen 49"/>
          <p:cNvSpPr/>
          <p:nvPr/>
        </p:nvSpPr>
        <p:spPr>
          <a:xfrm>
            <a:off x="4876756" y="2182180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Unvan 2"/>
          <p:cNvSpPr txBox="1">
            <a:spLocks/>
          </p:cNvSpPr>
          <p:nvPr/>
        </p:nvSpPr>
        <p:spPr>
          <a:xfrm>
            <a:off x="4876756" y="2198043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Beach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Yuvarlatılmış Dikdörtgen 51"/>
          <p:cNvSpPr/>
          <p:nvPr/>
        </p:nvSpPr>
        <p:spPr>
          <a:xfrm>
            <a:off x="4876756" y="3675506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" name="Unvan 2"/>
          <p:cNvSpPr txBox="1">
            <a:spLocks/>
          </p:cNvSpPr>
          <p:nvPr/>
        </p:nvSpPr>
        <p:spPr>
          <a:xfrm>
            <a:off x="4876756" y="3724178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Bahçe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Yuvarlatılmış Dikdörtgen 53"/>
          <p:cNvSpPr/>
          <p:nvPr/>
        </p:nvSpPr>
        <p:spPr>
          <a:xfrm>
            <a:off x="4876756" y="3205222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5" name="Unvan 2"/>
          <p:cNvSpPr txBox="1">
            <a:spLocks/>
          </p:cNvSpPr>
          <p:nvPr/>
        </p:nvSpPr>
        <p:spPr>
          <a:xfrm>
            <a:off x="4876756" y="3221085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Garden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Yuvarlatılmış Dikdörtgen 55"/>
          <p:cNvSpPr/>
          <p:nvPr/>
        </p:nvSpPr>
        <p:spPr>
          <a:xfrm>
            <a:off x="4876756" y="4695244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Unvan 2"/>
          <p:cNvSpPr txBox="1">
            <a:spLocks/>
          </p:cNvSpPr>
          <p:nvPr/>
        </p:nvSpPr>
        <p:spPr>
          <a:xfrm>
            <a:off x="4876756" y="4743916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Yer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Yuvarlatılmış Dikdörtgen 57"/>
          <p:cNvSpPr/>
          <p:nvPr/>
        </p:nvSpPr>
        <p:spPr>
          <a:xfrm>
            <a:off x="4876756" y="4224960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Unvan 2"/>
          <p:cNvSpPr txBox="1">
            <a:spLocks/>
          </p:cNvSpPr>
          <p:nvPr/>
        </p:nvSpPr>
        <p:spPr>
          <a:xfrm>
            <a:off x="4876756" y="4240823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Place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Yuvarlatılmış Dikdörtgen 59"/>
          <p:cNvSpPr/>
          <p:nvPr/>
        </p:nvSpPr>
        <p:spPr>
          <a:xfrm>
            <a:off x="4876756" y="5714982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1" name="Unvan 2"/>
          <p:cNvSpPr txBox="1">
            <a:spLocks/>
          </p:cNvSpPr>
          <p:nvPr/>
        </p:nvSpPr>
        <p:spPr>
          <a:xfrm>
            <a:off x="4876756" y="5763654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Bugün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Yuvarlatılmış Dikdörtgen 61"/>
          <p:cNvSpPr/>
          <p:nvPr/>
        </p:nvSpPr>
        <p:spPr>
          <a:xfrm>
            <a:off x="4876756" y="5244698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Unvan 2"/>
          <p:cNvSpPr txBox="1">
            <a:spLocks/>
          </p:cNvSpPr>
          <p:nvPr/>
        </p:nvSpPr>
        <p:spPr>
          <a:xfrm>
            <a:off x="4876756" y="5260561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Yuvarlatılmış Dikdörtgen 63"/>
          <p:cNvSpPr/>
          <p:nvPr/>
        </p:nvSpPr>
        <p:spPr>
          <a:xfrm>
            <a:off x="8614130" y="1930563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5" name="Unvan 2"/>
          <p:cNvSpPr txBox="1">
            <a:spLocks/>
          </p:cNvSpPr>
          <p:nvPr/>
        </p:nvSpPr>
        <p:spPr>
          <a:xfrm>
            <a:off x="8614130" y="1979235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Yarın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Yuvarlatılmış Dikdörtgen 65"/>
          <p:cNvSpPr/>
          <p:nvPr/>
        </p:nvSpPr>
        <p:spPr>
          <a:xfrm>
            <a:off x="8614130" y="1460279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7" name="Unvan 2"/>
          <p:cNvSpPr txBox="1">
            <a:spLocks/>
          </p:cNvSpPr>
          <p:nvPr/>
        </p:nvSpPr>
        <p:spPr>
          <a:xfrm>
            <a:off x="8614130" y="1476142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Tomorrow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Yuvarlatılmış Dikdörtgen 67"/>
          <p:cNvSpPr/>
          <p:nvPr/>
        </p:nvSpPr>
        <p:spPr>
          <a:xfrm>
            <a:off x="8614130" y="2944209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9" name="Unvan 2"/>
          <p:cNvSpPr txBox="1">
            <a:spLocks/>
          </p:cNvSpPr>
          <p:nvPr/>
        </p:nvSpPr>
        <p:spPr>
          <a:xfrm>
            <a:off x="8614130" y="2992881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Giyinmek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Yuvarlatılmış Dikdörtgen 69"/>
          <p:cNvSpPr/>
          <p:nvPr/>
        </p:nvSpPr>
        <p:spPr>
          <a:xfrm>
            <a:off x="8614130" y="2473925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1" name="Unvan 2"/>
          <p:cNvSpPr txBox="1">
            <a:spLocks/>
          </p:cNvSpPr>
          <p:nvPr/>
        </p:nvSpPr>
        <p:spPr>
          <a:xfrm>
            <a:off x="8614130" y="2489788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Put on /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Wear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Yuvarlatılmış Dikdörtgen 71"/>
          <p:cNvSpPr/>
          <p:nvPr/>
        </p:nvSpPr>
        <p:spPr>
          <a:xfrm>
            <a:off x="8614130" y="3967251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3" name="Unvan 2"/>
          <p:cNvSpPr txBox="1">
            <a:spLocks/>
          </p:cNvSpPr>
          <p:nvPr/>
        </p:nvSpPr>
        <p:spPr>
          <a:xfrm>
            <a:off x="8614130" y="4015923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İhtiyaç duymak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Yuvarlatılmış Dikdörtgen 73"/>
          <p:cNvSpPr/>
          <p:nvPr/>
        </p:nvSpPr>
        <p:spPr>
          <a:xfrm>
            <a:off x="8614130" y="3496967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5" name="Unvan 2"/>
          <p:cNvSpPr txBox="1">
            <a:spLocks/>
          </p:cNvSpPr>
          <p:nvPr/>
        </p:nvSpPr>
        <p:spPr>
          <a:xfrm>
            <a:off x="8614130" y="3512830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Yuvarlatılmış Dikdörtgen 75"/>
          <p:cNvSpPr/>
          <p:nvPr/>
        </p:nvSpPr>
        <p:spPr>
          <a:xfrm>
            <a:off x="8614130" y="4986989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7" name="Unvan 2"/>
          <p:cNvSpPr txBox="1">
            <a:spLocks/>
          </p:cNvSpPr>
          <p:nvPr/>
        </p:nvSpPr>
        <p:spPr>
          <a:xfrm>
            <a:off x="8614130" y="5035661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Kayak yapmak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Yuvarlatılmış Dikdörtgen 77"/>
          <p:cNvSpPr/>
          <p:nvPr/>
        </p:nvSpPr>
        <p:spPr>
          <a:xfrm>
            <a:off x="8614130" y="4516705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9" name="Unvan 2"/>
          <p:cNvSpPr txBox="1">
            <a:spLocks/>
          </p:cNvSpPr>
          <p:nvPr/>
        </p:nvSpPr>
        <p:spPr>
          <a:xfrm>
            <a:off x="8614130" y="4532568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Ski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50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  <p:bldP spid="56" grpId="0" animBg="1"/>
      <p:bldP spid="57" grpId="0"/>
      <p:bldP spid="58" grpId="0" animBg="1"/>
      <p:bldP spid="59" grpId="0"/>
      <p:bldP spid="60" grpId="0" animBg="1"/>
      <p:bldP spid="61" grpId="0"/>
      <p:bldP spid="62" grpId="0" animBg="1"/>
      <p:bldP spid="63" grpId="0"/>
      <p:bldP spid="64" grpId="0" animBg="1"/>
      <p:bldP spid="65" grpId="0"/>
      <p:bldP spid="66" grpId="0" animBg="1"/>
      <p:bldP spid="67" grpId="0"/>
      <p:bldP spid="68" grpId="0" animBg="1"/>
      <p:bldP spid="69" grpId="0"/>
      <p:bldP spid="70" grpId="0" animBg="1"/>
      <p:bldP spid="71" grpId="0"/>
      <p:bldP spid="72" grpId="0" animBg="1"/>
      <p:bldP spid="73" grpId="0"/>
      <p:bldP spid="74" grpId="0" animBg="1"/>
      <p:bldP spid="75" grpId="0"/>
      <p:bldP spid="76" grpId="0" animBg="1"/>
      <p:bldP spid="77" grpId="0"/>
      <p:bldP spid="78" grpId="0" animBg="1"/>
      <p:bldP spid="7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5792"/>
            <a:ext cx="2611911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11100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07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08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948543" y="4380189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2005286" y="442886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Sisli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721268" y="3925768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826824" y="394163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Foggy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136054" y="4380189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5192797" y="442886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Fırtınalı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908779" y="3925768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014335" y="394163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Stormy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323564" y="4380189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8380307" y="442886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Şimşek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8096289" y="3925768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201845" y="394163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Lightning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54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196703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8"/>
            <a:ext cx="3311100" cy="61883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Sing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11100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7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178876" y="1269197"/>
            <a:ext cx="9834249" cy="37500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96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tr-TR" sz="96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endParaRPr lang="tr-TR" sz="8000" b="1" dirty="0">
              <a:solidFill>
                <a:srgbClr val="2650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345629" y="4183880"/>
            <a:ext cx="5500743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(Hava Sıcaklığı)</a:t>
            </a:r>
            <a:endParaRPr lang="tr-TR" sz="36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9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ğ Köşeli Ayraç 1"/>
          <p:cNvSpPr/>
          <p:nvPr/>
        </p:nvSpPr>
        <p:spPr>
          <a:xfrm>
            <a:off x="3946358" y="3673642"/>
            <a:ext cx="176463" cy="1331495"/>
          </a:xfrm>
          <a:prstGeom prst="rightBracket">
            <a:avLst/>
          </a:prstGeom>
          <a:ln w="28575">
            <a:solidFill>
              <a:srgbClr val="72C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solidFill>
                <a:srgbClr val="72C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ağ Köşeli Ayraç 6"/>
          <p:cNvSpPr/>
          <p:nvPr/>
        </p:nvSpPr>
        <p:spPr>
          <a:xfrm>
            <a:off x="3946358" y="3224463"/>
            <a:ext cx="176463" cy="432232"/>
          </a:xfrm>
          <a:prstGeom prst="rightBracket">
            <a:avLst/>
          </a:prstGeom>
          <a:ln w="28575">
            <a:solidFill>
              <a:srgbClr val="D1B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ağ Köşeli Ayraç 11"/>
          <p:cNvSpPr/>
          <p:nvPr/>
        </p:nvSpPr>
        <p:spPr>
          <a:xfrm>
            <a:off x="3946358" y="2790853"/>
            <a:ext cx="176463" cy="416663"/>
          </a:xfrm>
          <a:prstGeom prst="rightBracket">
            <a:avLst/>
          </a:prstGeom>
          <a:ln w="28575">
            <a:solidFill>
              <a:srgbClr val="A6DF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solidFill>
                <a:srgbClr val="72C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ağ Köşeli Ayraç 12"/>
          <p:cNvSpPr/>
          <p:nvPr/>
        </p:nvSpPr>
        <p:spPr>
          <a:xfrm>
            <a:off x="3946358" y="2326105"/>
            <a:ext cx="176463" cy="447801"/>
          </a:xfrm>
          <a:prstGeom prst="rightBracket">
            <a:avLst/>
          </a:prstGeom>
          <a:ln w="28575">
            <a:solidFill>
              <a:srgbClr val="FFB4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solidFill>
                <a:srgbClr val="72C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ağ Köşeli Ayraç 13"/>
          <p:cNvSpPr/>
          <p:nvPr/>
        </p:nvSpPr>
        <p:spPr>
          <a:xfrm>
            <a:off x="3946358" y="977663"/>
            <a:ext cx="176463" cy="1331495"/>
          </a:xfrm>
          <a:prstGeom prst="rightBracket">
            <a:avLst/>
          </a:prstGeom>
          <a:ln w="28575">
            <a:solidFill>
              <a:srgbClr val="FF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solidFill>
                <a:srgbClr val="72C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4122821" y="1432062"/>
            <a:ext cx="227481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smtClean="0">
                <a:solidFill>
                  <a:srgbClr val="F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</a:t>
            </a:r>
            <a:endParaRPr lang="tr-TR" sz="2400" b="1" kern="0" dirty="0">
              <a:solidFill>
                <a:srgbClr val="FF80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4122820" y="2338657"/>
            <a:ext cx="227481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solidFill>
                  <a:srgbClr val="FFB4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</a:t>
            </a:r>
            <a:endParaRPr lang="tr-TR" sz="2400" b="1" kern="0" dirty="0">
              <a:solidFill>
                <a:srgbClr val="FFB4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4122819" y="2803405"/>
            <a:ext cx="227481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solidFill>
                  <a:srgbClr val="66C8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</a:t>
            </a:r>
            <a:endParaRPr lang="tr-TR" sz="2400" b="1" kern="0" dirty="0">
              <a:solidFill>
                <a:srgbClr val="66C8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Unvan 2"/>
          <p:cNvSpPr txBox="1">
            <a:spLocks/>
          </p:cNvSpPr>
          <p:nvPr/>
        </p:nvSpPr>
        <p:spPr>
          <a:xfrm>
            <a:off x="4122818" y="3237015"/>
            <a:ext cx="227481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solidFill>
                  <a:srgbClr val="D1B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endParaRPr lang="tr-TR" sz="2400" b="1" kern="0" dirty="0">
              <a:solidFill>
                <a:srgbClr val="D1B7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4122818" y="4128041"/>
            <a:ext cx="227481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solidFill>
                  <a:srgbClr val="72C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Freezing</a:t>
            </a:r>
            <a:endParaRPr lang="tr-TR" sz="2400" b="1" kern="0" dirty="0">
              <a:solidFill>
                <a:srgbClr val="72C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Düz Ok Bağlayıcısı 25"/>
          <p:cNvCxnSpPr/>
          <p:nvPr/>
        </p:nvCxnSpPr>
        <p:spPr>
          <a:xfrm>
            <a:off x="5579483" y="1650525"/>
            <a:ext cx="818148" cy="0"/>
          </a:xfrm>
          <a:prstGeom prst="straightConnector1">
            <a:avLst/>
          </a:prstGeom>
          <a:ln w="57150">
            <a:solidFill>
              <a:srgbClr val="FF808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Unvan 2"/>
          <p:cNvSpPr txBox="1">
            <a:spLocks/>
          </p:cNvSpPr>
          <p:nvPr/>
        </p:nvSpPr>
        <p:spPr>
          <a:xfrm>
            <a:off x="6716886" y="1432062"/>
            <a:ext cx="227481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smtClean="0">
                <a:solidFill>
                  <a:srgbClr val="F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Sıcak</a:t>
            </a:r>
            <a:endParaRPr lang="tr-TR" sz="2400" b="1" kern="0" dirty="0">
              <a:solidFill>
                <a:srgbClr val="FF80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Düz Ok Bağlayıcısı 27"/>
          <p:cNvCxnSpPr/>
          <p:nvPr/>
        </p:nvCxnSpPr>
        <p:spPr>
          <a:xfrm>
            <a:off x="5579483" y="2557120"/>
            <a:ext cx="818148" cy="0"/>
          </a:xfrm>
          <a:prstGeom prst="straightConnector1">
            <a:avLst/>
          </a:prstGeom>
          <a:ln w="57150">
            <a:solidFill>
              <a:srgbClr val="FFB435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Unvan 2"/>
          <p:cNvSpPr txBox="1">
            <a:spLocks/>
          </p:cNvSpPr>
          <p:nvPr/>
        </p:nvSpPr>
        <p:spPr>
          <a:xfrm>
            <a:off x="6716886" y="2338657"/>
            <a:ext cx="227481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smtClean="0">
                <a:solidFill>
                  <a:srgbClr val="FFB4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Ilık</a:t>
            </a:r>
            <a:endParaRPr lang="tr-TR" sz="2400" b="1" kern="0" dirty="0">
              <a:solidFill>
                <a:srgbClr val="FFB4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Düz Ok Bağlayıcısı 29"/>
          <p:cNvCxnSpPr/>
          <p:nvPr/>
        </p:nvCxnSpPr>
        <p:spPr>
          <a:xfrm>
            <a:off x="5579483" y="3021868"/>
            <a:ext cx="818148" cy="0"/>
          </a:xfrm>
          <a:prstGeom prst="straightConnector1">
            <a:avLst/>
          </a:prstGeom>
          <a:ln w="57150">
            <a:solidFill>
              <a:srgbClr val="66C884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Unvan 2"/>
          <p:cNvSpPr txBox="1">
            <a:spLocks/>
          </p:cNvSpPr>
          <p:nvPr/>
        </p:nvSpPr>
        <p:spPr>
          <a:xfrm>
            <a:off x="6716886" y="2803405"/>
            <a:ext cx="227481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smtClean="0">
                <a:solidFill>
                  <a:srgbClr val="66C8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Serin</a:t>
            </a:r>
            <a:endParaRPr lang="tr-TR" sz="2400" b="1" kern="0" dirty="0">
              <a:solidFill>
                <a:srgbClr val="66C8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Düz Ok Bağlayıcısı 31"/>
          <p:cNvCxnSpPr/>
          <p:nvPr/>
        </p:nvCxnSpPr>
        <p:spPr>
          <a:xfrm>
            <a:off x="5579483" y="3455478"/>
            <a:ext cx="818148" cy="0"/>
          </a:xfrm>
          <a:prstGeom prst="straightConnector1">
            <a:avLst/>
          </a:prstGeom>
          <a:ln w="57150">
            <a:solidFill>
              <a:srgbClr val="D1B7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Unvan 2"/>
          <p:cNvSpPr txBox="1">
            <a:spLocks/>
          </p:cNvSpPr>
          <p:nvPr/>
        </p:nvSpPr>
        <p:spPr>
          <a:xfrm>
            <a:off x="6716886" y="3237015"/>
            <a:ext cx="227481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smtClean="0">
                <a:solidFill>
                  <a:srgbClr val="D1B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Soğuk</a:t>
            </a:r>
            <a:endParaRPr lang="tr-TR" sz="2400" b="1" kern="0" dirty="0">
              <a:solidFill>
                <a:srgbClr val="D1B7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Düz Ok Bağlayıcısı 33"/>
          <p:cNvCxnSpPr/>
          <p:nvPr/>
        </p:nvCxnSpPr>
        <p:spPr>
          <a:xfrm>
            <a:off x="5579483" y="4346504"/>
            <a:ext cx="818148" cy="0"/>
          </a:xfrm>
          <a:prstGeom prst="straightConnector1">
            <a:avLst/>
          </a:prstGeom>
          <a:ln w="57150">
            <a:solidFill>
              <a:srgbClr val="72C8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Unvan 2"/>
          <p:cNvSpPr txBox="1">
            <a:spLocks/>
          </p:cNvSpPr>
          <p:nvPr/>
        </p:nvSpPr>
        <p:spPr>
          <a:xfrm>
            <a:off x="6716886" y="4128041"/>
            <a:ext cx="227481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smtClean="0">
                <a:solidFill>
                  <a:srgbClr val="72C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Dondurucu</a:t>
            </a:r>
            <a:endParaRPr lang="tr-TR" sz="2400" b="1" kern="0" dirty="0">
              <a:solidFill>
                <a:srgbClr val="72C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8991699" y="902941"/>
            <a:ext cx="3048000" cy="1058243"/>
          </a:xfrm>
          <a:prstGeom prst="rect">
            <a:avLst/>
          </a:prstGeom>
          <a:solidFill>
            <a:srgbClr val="A4E6E4"/>
          </a:solidFill>
          <a:ln w="38100">
            <a:solidFill>
              <a:srgbClr val="2D9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8991699" y="925958"/>
            <a:ext cx="3048000" cy="10122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tr-TR" sz="32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celcius</a:t>
            </a:r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Dikdörtgen 23"/>
          <p:cNvSpPr/>
          <p:nvPr/>
        </p:nvSpPr>
        <p:spPr>
          <a:xfrm>
            <a:off x="8991699" y="2041197"/>
            <a:ext cx="3048000" cy="1058243"/>
          </a:xfrm>
          <a:prstGeom prst="rect">
            <a:avLst/>
          </a:prstGeom>
          <a:solidFill>
            <a:srgbClr val="A4E6E4"/>
          </a:solidFill>
          <a:ln w="38100">
            <a:solidFill>
              <a:srgbClr val="2D9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8991699" y="2064214"/>
            <a:ext cx="3048000" cy="10122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4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tr-TR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minus</a:t>
            </a:r>
            <a:endParaRPr lang="tr-TR" sz="32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9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7" grpId="0"/>
      <p:bldP spid="29" grpId="0"/>
      <p:bldP spid="31" grpId="0"/>
      <p:bldP spid="33" grpId="0"/>
      <p:bldP spid="35" grpId="0"/>
      <p:bldP spid="22" grpId="0" animBg="1"/>
      <p:bldP spid="23" grpId="0"/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2610308" y="2273463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2610308" y="2322135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Soğuk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2610308" y="1803179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2610308" y="1819042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Chilly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610308" y="3287109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2610308" y="3335781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Kuru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2610308" y="2816825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2610308" y="2832688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Dry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2610308" y="4310151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2610308" y="4358823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2610308" y="3839867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2610308" y="3855730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6788608" y="2273463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6788608" y="2322135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Çok güzel / Süper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6788608" y="1803179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6788608" y="1819042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Fabulous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6788608" y="3287109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6788608" y="3335781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Güzel / Sevimli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6788608" y="2816825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6788608" y="2832688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Lovely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6788608" y="4310151"/>
            <a:ext cx="1925817" cy="429167"/>
          </a:xfrm>
          <a:prstGeom prst="roundRect">
            <a:avLst/>
          </a:prstGeom>
          <a:solidFill>
            <a:srgbClr val="BAECEA"/>
          </a:solidFill>
          <a:ln w="25400" cap="flat" cmpd="sng" algn="ctr">
            <a:solidFill>
              <a:srgbClr val="33ABA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6788608" y="4358823"/>
            <a:ext cx="186907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Hoş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6788608" y="3839867"/>
            <a:ext cx="2380368" cy="454421"/>
          </a:xfrm>
          <a:prstGeom prst="roundRect">
            <a:avLst/>
          </a:prstGeom>
          <a:solidFill>
            <a:srgbClr val="38C6C3"/>
          </a:solidFill>
          <a:ln w="25400" cap="flat" cmpd="sng" algn="ctr">
            <a:solidFill>
              <a:srgbClr val="2D95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6788608" y="3855730"/>
            <a:ext cx="22748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Pleasent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15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627</Words>
  <Application>Microsoft Office PowerPoint</Application>
  <PresentationFormat>Geniş ekran</PresentationFormat>
  <Paragraphs>246</Paragraphs>
  <Slides>39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Raleway SemiBold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TEKIN</dc:creator>
  <cp:lastModifiedBy>TEKIN</cp:lastModifiedBy>
  <cp:revision>45</cp:revision>
  <dcterms:created xsi:type="dcterms:W3CDTF">2024-11-30T14:32:27Z</dcterms:created>
  <dcterms:modified xsi:type="dcterms:W3CDTF">2024-12-06T14:51:56Z</dcterms:modified>
</cp:coreProperties>
</file>