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5" r:id="rId7"/>
    <p:sldId id="261" r:id="rId8"/>
    <p:sldId id="262" r:id="rId9"/>
    <p:sldId id="263" r:id="rId10"/>
    <p:sldId id="264" r:id="rId11"/>
    <p:sldId id="316" r:id="rId12"/>
    <p:sldId id="317" r:id="rId13"/>
    <p:sldId id="265" r:id="rId14"/>
    <p:sldId id="266" r:id="rId15"/>
    <p:sldId id="267" r:id="rId16"/>
    <p:sldId id="268" r:id="rId17"/>
    <p:sldId id="320" r:id="rId18"/>
    <p:sldId id="271" r:id="rId19"/>
    <p:sldId id="272" r:id="rId20"/>
    <p:sldId id="273" r:id="rId21"/>
    <p:sldId id="274" r:id="rId22"/>
    <p:sldId id="275" r:id="rId23"/>
    <p:sldId id="270" r:id="rId24"/>
    <p:sldId id="318" r:id="rId25"/>
    <p:sldId id="276" r:id="rId26"/>
    <p:sldId id="277" r:id="rId27"/>
    <p:sldId id="319" r:id="rId28"/>
    <p:sldId id="278" r:id="rId29"/>
    <p:sldId id="279" r:id="rId30"/>
    <p:sldId id="280" r:id="rId31"/>
    <p:sldId id="281" r:id="rId32"/>
    <p:sldId id="314" r:id="rId33"/>
    <p:sldId id="313" r:id="rId34"/>
    <p:sldId id="282" r:id="rId35"/>
    <p:sldId id="283" r:id="rId36"/>
    <p:sldId id="304" r:id="rId37"/>
    <p:sldId id="305" r:id="rId38"/>
    <p:sldId id="306" r:id="rId39"/>
    <p:sldId id="285" r:id="rId40"/>
    <p:sldId id="286" r:id="rId41"/>
    <p:sldId id="287" r:id="rId42"/>
    <p:sldId id="288" r:id="rId43"/>
    <p:sldId id="290" r:id="rId44"/>
    <p:sldId id="291" r:id="rId45"/>
    <p:sldId id="292" r:id="rId46"/>
    <p:sldId id="293" r:id="rId47"/>
    <p:sldId id="294" r:id="rId48"/>
    <p:sldId id="296" r:id="rId49"/>
    <p:sldId id="297" r:id="rId50"/>
    <p:sldId id="299" r:id="rId51"/>
    <p:sldId id="307" r:id="rId52"/>
    <p:sldId id="308" r:id="rId53"/>
    <p:sldId id="309" r:id="rId54"/>
    <p:sldId id="310" r:id="rId55"/>
    <p:sldId id="311" r:id="rId56"/>
    <p:sldId id="312" r:id="rId57"/>
    <p:sldId id="298" r:id="rId58"/>
    <p:sldId id="300" r:id="rId5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E05"/>
    <a:srgbClr val="CC3399"/>
    <a:srgbClr val="6F6BF2"/>
    <a:srgbClr val="FF9900"/>
    <a:srgbClr val="00CC00"/>
    <a:srgbClr val="0099FF"/>
    <a:srgbClr val="FF4646"/>
    <a:srgbClr val="4B47EF"/>
    <a:srgbClr val="157CCC"/>
    <a:srgbClr val="80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3074" autoAdjust="0"/>
  </p:normalViewPr>
  <p:slideViewPr>
    <p:cSldViewPr snapToGrid="0">
      <p:cViewPr varScale="1">
        <p:scale>
          <a:sx n="103" d="100"/>
          <a:sy n="103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01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33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86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81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907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14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725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889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84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854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1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639DA-F9FC-40DE-A377-29232B44644F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D9B30-E784-4334-B049-EA2D84402D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25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6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885793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n.eba.gov.tr/yardimcikaynaklar/2022/11/kt/8kt/ing/5.pdf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5-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93436" y="29447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66160" y="24744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71716" y="24903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650179" y="29934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Çevrimiçi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060536" y="29447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33260" y="24744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38816" y="24903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17279" y="29934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Çevrimdışı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098315" y="2944744"/>
            <a:ext cx="1480001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748991" y="2478749"/>
            <a:ext cx="1829325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7772067" y="2494612"/>
            <a:ext cx="177234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Username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098315" y="2993416"/>
            <a:ext cx="144609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Kullanıcı Adı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578316" y="2944744"/>
            <a:ext cx="1480001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9578316" y="2478749"/>
            <a:ext cx="1829325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9601392" y="2494612"/>
            <a:ext cx="173335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Password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9612220" y="2993416"/>
            <a:ext cx="141219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Şifre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593436" y="59165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1366160" y="54462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471716" y="54621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Reply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650179" y="59652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Cevaplamak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5069309" y="59165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842033" y="54462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4947589" y="54621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5126052" y="59652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317073" y="59165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089797" y="54462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195353" y="54621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Browse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373816" y="59652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38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8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96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7" y="37476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617676" y="2775299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90400" y="2305015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95956" y="23208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674419" y="28239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Cihaz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297334" y="2775299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070058" y="2305015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175614" y="23208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Screen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354077" y="28239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Ekran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62834" y="2775299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35558" y="2305015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41114" y="232087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19577" y="282397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Yazılım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617676" y="57831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390400" y="53129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95956" y="53287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Webcam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674419" y="58318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Kamerası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297334" y="57831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5070058" y="53129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175614" y="53287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Chat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354077" y="58318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Sohbet Odası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62834" y="57831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435558" y="53129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541114" y="53287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Stranger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719577" y="58318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Yabancı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5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53508" y="301593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26232" y="254564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31788" y="256151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610251" y="30646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Güvenlik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973914" y="301593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746638" y="254564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852194" y="256151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030657" y="306460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288764" y="301593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061488" y="254564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167044" y="256151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288764" y="3064603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 yapmak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553508" y="5882502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1326232" y="5412218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1431788" y="542808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1610251" y="593117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Düzeltmek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973914" y="5882502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4746638" y="5412218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Unvan 2"/>
          <p:cNvSpPr txBox="1">
            <a:spLocks/>
          </p:cNvSpPr>
          <p:nvPr/>
        </p:nvSpPr>
        <p:spPr>
          <a:xfrm>
            <a:off x="4852194" y="542808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Addict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5030657" y="593117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Bağımlı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8288764" y="5882502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8061488" y="5412218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Unvan 2"/>
          <p:cNvSpPr txBox="1">
            <a:spLocks/>
          </p:cNvSpPr>
          <p:nvPr/>
        </p:nvSpPr>
        <p:spPr>
          <a:xfrm>
            <a:off x="8167044" y="542808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8345507" y="593117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Tıklamak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762472" y="2003320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762472" y="1533036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819216" y="1548899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Affect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819215" y="205199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Etkilemek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762472" y="333863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762472" y="286835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1819216" y="2884213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Cause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1819215" y="338730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Sebep olmak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762472" y="4670756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762472" y="4200472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1819216" y="4216335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Destroy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1819215" y="471942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5151557" y="2003320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5151557" y="1533036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5208301" y="1548899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Ignore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5208300" y="205199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 saymak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151557" y="333863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151557" y="286835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208301" y="2884213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Isolated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5208300" y="338730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Yalnız / Ayrılmış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5151557" y="4670756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5151557" y="4200472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5208301" y="4216335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Spare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5208300" y="471942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Boş zaman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8540642" y="333863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8540642" y="286835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Unvan 2"/>
          <p:cNvSpPr txBox="1">
            <a:spLocks/>
          </p:cNvSpPr>
          <p:nvPr/>
        </p:nvSpPr>
        <p:spPr>
          <a:xfrm>
            <a:off x="8597386" y="2884213"/>
            <a:ext cx="2218070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2"/>
          <p:cNvSpPr txBox="1">
            <a:spLocks/>
          </p:cNvSpPr>
          <p:nvPr/>
        </p:nvSpPr>
        <p:spPr>
          <a:xfrm>
            <a:off x="8597385" y="338730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…vasıtasıyla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892779" y="1616702"/>
            <a:ext cx="10406423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  <a:endParaRPr lang="tr-TR" sz="96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434001" y="4224810"/>
            <a:ext cx="732398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3600" dirty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</a:t>
            </a:r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nternetin Kullanım Amaçları)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931505" y="90886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978651" y="90886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İnternetten alışveriş yapmak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931505" y="202489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978651" y="202489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Aramak / Araştırmak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931505" y="3140925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978651" y="3140926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Sosyal Ağları kullanmak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931505" y="4256954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6978651" y="4256955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İnternette gezinmek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931505" y="5372982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978651" y="5372983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Çevrimiçi kursları takip etmek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ICONS</a:t>
            </a:r>
            <a:endParaRPr lang="tr-TR" sz="96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7" y="37476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(Simgeler)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8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931505" y="90886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978651" y="90886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Faturaları ödemek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931505" y="202489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978651" y="202489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ile iletişim halinde kalmak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931505" y="3140925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6978651" y="3140926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ve dizi izlemek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931505" y="4256954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6978651" y="4256955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Sohbet etmek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931505" y="5372982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978651" y="5372983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 arkadaşlar edinmek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931505" y="90886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978651" y="90886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Seyahat planı yapmak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931505" y="202489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978651" y="202489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 yapmak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931505" y="3140925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6978651" y="3140926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şeyler paylaşmak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931505" y="4256954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6978651" y="4256955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 pratiği yapmak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931505" y="5372982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978651" y="5372983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Banka hesabını kontrol etmek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931505" y="90886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6978651" y="90886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Çevrimiçi oyun oynamak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931505" y="2024896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978651" y="2024897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 okumak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931505" y="3140925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6978651" y="3140926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E-kitap okumak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931505" y="4256954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6978651" y="4256955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Makale okumak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931505" y="5372982"/>
            <a:ext cx="3051335" cy="559373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978651" y="5372983"/>
            <a:ext cx="2965450" cy="53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 şeyler öğrenmek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728305" y="2388416"/>
            <a:ext cx="4198775" cy="756000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12980" y="2388990"/>
            <a:ext cx="4198775" cy="755426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212980" y="2404852"/>
            <a:ext cx="4198775" cy="7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en-US" sz="1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For what purposes do you use the net</a:t>
            </a:r>
            <a:r>
              <a:rPr lang="en-US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(İnterneti ne amaçla kullanırsın?)</a:t>
            </a:r>
            <a:r>
              <a:rPr lang="en-US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6728304" y="2437087"/>
            <a:ext cx="4198775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(İnterneti alışveriş için kullanırım.)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28305" y="3455216"/>
            <a:ext cx="4198775" cy="756000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12980" y="3455790"/>
            <a:ext cx="4198775" cy="755426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212980" y="3471652"/>
            <a:ext cx="4198775" cy="7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  <a:r>
              <a:rPr lang="en-US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(İnternete nasıl bağlanırsın?)</a:t>
            </a:r>
            <a:r>
              <a:rPr lang="en-US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6728304" y="3503887"/>
            <a:ext cx="4198775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(İnternete akıllı telefon aracılığıyla bağlanırım.)</a:t>
            </a:r>
          </a:p>
        </p:txBody>
      </p:sp>
      <p:sp>
        <p:nvSpPr>
          <p:cNvPr id="22" name="Yuvarlatılmış Dikdörtgen 21"/>
          <p:cNvSpPr/>
          <p:nvPr/>
        </p:nvSpPr>
        <p:spPr>
          <a:xfrm>
            <a:off x="6728305" y="4482328"/>
            <a:ext cx="4198775" cy="756000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212980" y="4482902"/>
            <a:ext cx="4198775" cy="755426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1212980" y="4498764"/>
            <a:ext cx="4198775" cy="7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online</a:t>
            </a:r>
            <a:r>
              <a:rPr lang="en-US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(İnternette ne yaparsın?)</a:t>
            </a:r>
            <a:r>
              <a:rPr lang="en-US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6785047" y="4530999"/>
            <a:ext cx="4067388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(Araştırma yaparım ve kitap okurum.)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728305" y="5509440"/>
            <a:ext cx="4198775" cy="756000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1212980" y="5510014"/>
            <a:ext cx="4198775" cy="755426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212980" y="5525876"/>
            <a:ext cx="4198775" cy="7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net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habits</a:t>
            </a:r>
            <a:r>
              <a:rPr lang="en-US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(İnternet alışkanlıkların nelerdir?)</a:t>
            </a:r>
            <a:r>
              <a:rPr lang="en-US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6785047" y="5558111"/>
            <a:ext cx="4067388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2000" b="1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Net.</a:t>
            </a:r>
          </a:p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 zaman internetteki haberleri okurum.)</a:t>
            </a:r>
            <a:r>
              <a:rPr lang="tr-TR" sz="16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4" grpId="0" animBg="1"/>
      <p:bldP spid="15" grpId="0" animBg="1"/>
      <p:bldP spid="16" grpId="0"/>
      <p:bldP spid="17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532120" y="1714500"/>
            <a:ext cx="11127761" cy="3064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72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tr-TR" sz="72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72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tr-TR" sz="72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72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72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  <a:endParaRPr lang="tr-TR" sz="72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302729" y="4047009"/>
            <a:ext cx="958654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3600" dirty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</a:t>
            </a:r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nternetin Avantaj / Dezavantajları)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455041" y="1955013"/>
            <a:ext cx="2673220" cy="414807"/>
          </a:xfrm>
          <a:prstGeom prst="roundRect">
            <a:avLst/>
          </a:prstGeom>
          <a:solidFill>
            <a:srgbClr val="70DA40"/>
          </a:solidFill>
          <a:ln w="25400" cap="flat" cmpd="sng" algn="ctr">
            <a:solidFill>
              <a:srgbClr val="007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2495861" y="197152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E-kitap okumak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2455041" y="2968473"/>
            <a:ext cx="2673220" cy="414807"/>
          </a:xfrm>
          <a:prstGeom prst="roundRect">
            <a:avLst/>
          </a:prstGeom>
          <a:solidFill>
            <a:srgbClr val="70DA40"/>
          </a:solidFill>
          <a:ln w="25400" cap="flat" cmpd="sng" algn="ctr">
            <a:solidFill>
              <a:srgbClr val="007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495861" y="298498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Yeni beceriler öğrenmek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2455041" y="3981933"/>
            <a:ext cx="2673220" cy="414807"/>
          </a:xfrm>
          <a:prstGeom prst="roundRect">
            <a:avLst/>
          </a:prstGeom>
          <a:solidFill>
            <a:srgbClr val="70DA40"/>
          </a:solidFill>
          <a:ln w="25400" cap="flat" cmpd="sng" algn="ctr">
            <a:solidFill>
              <a:srgbClr val="007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2495861" y="399844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Araştırma yapmak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2455041" y="4995393"/>
            <a:ext cx="2673220" cy="414807"/>
          </a:xfrm>
          <a:prstGeom prst="roundRect">
            <a:avLst/>
          </a:prstGeom>
          <a:solidFill>
            <a:srgbClr val="70DA40"/>
          </a:solidFill>
          <a:ln w="25400" cap="flat" cmpd="sng" algn="ctr">
            <a:solidFill>
              <a:srgbClr val="007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495861" y="501190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Kolay iletişime geçebilmek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2455041" y="6008853"/>
            <a:ext cx="2673220" cy="414807"/>
          </a:xfrm>
          <a:prstGeom prst="roundRect">
            <a:avLst/>
          </a:prstGeom>
          <a:solidFill>
            <a:srgbClr val="70DA40"/>
          </a:solidFill>
          <a:ln w="25400" cap="flat" cmpd="sng" algn="ctr">
            <a:solidFill>
              <a:srgbClr val="0075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2495861" y="602536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Eğlenmek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8119241" y="1955013"/>
            <a:ext cx="2673220" cy="414807"/>
          </a:xfrm>
          <a:prstGeom prst="roundRect">
            <a:avLst/>
          </a:prstGeom>
          <a:solidFill>
            <a:srgbClr val="FF6161"/>
          </a:solidFill>
          <a:ln w="25400" cap="flat" cmpd="sng" algn="ctr">
            <a:solidFill>
              <a:srgbClr val="FE0E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160061" y="197152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Çok fazla vakit geçirmek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8119241" y="2968473"/>
            <a:ext cx="2673220" cy="414807"/>
          </a:xfrm>
          <a:prstGeom prst="roundRect">
            <a:avLst/>
          </a:prstGeom>
          <a:solidFill>
            <a:srgbClr val="FF6161"/>
          </a:solidFill>
          <a:ln w="25400" cap="flat" cmpd="sng" algn="ctr">
            <a:solidFill>
              <a:srgbClr val="FE0E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119241" y="2984983"/>
            <a:ext cx="2673220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Bağımlılığa sebebiyet vermek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8119241" y="3981933"/>
            <a:ext cx="2673220" cy="414807"/>
          </a:xfrm>
          <a:prstGeom prst="roundRect">
            <a:avLst/>
          </a:prstGeom>
          <a:solidFill>
            <a:srgbClr val="FF6161"/>
          </a:solidFill>
          <a:ln w="25400" cap="flat" cmpd="sng" algn="ctr">
            <a:solidFill>
              <a:srgbClr val="FE0E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160061" y="399844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Yabancı İnsanlar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8119241" y="4995393"/>
            <a:ext cx="2673220" cy="414807"/>
          </a:xfrm>
          <a:prstGeom prst="roundRect">
            <a:avLst/>
          </a:prstGeom>
          <a:solidFill>
            <a:srgbClr val="FF6161"/>
          </a:solidFill>
          <a:ln w="25400" cap="flat" cmpd="sng" algn="ctr">
            <a:solidFill>
              <a:srgbClr val="FE0E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8160061" y="501190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Güvenlik Problemleri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8119241" y="6008853"/>
            <a:ext cx="2673220" cy="414807"/>
          </a:xfrm>
          <a:prstGeom prst="roundRect">
            <a:avLst/>
          </a:prstGeom>
          <a:solidFill>
            <a:srgbClr val="FF6161"/>
          </a:solidFill>
          <a:ln w="25400" cap="flat" cmpd="sng" algn="ctr">
            <a:solidFill>
              <a:srgbClr val="FE0E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160061" y="6025363"/>
            <a:ext cx="2614351" cy="38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Çevrimiçi Riskler</a:t>
            </a:r>
          </a:p>
        </p:txBody>
      </p:sp>
    </p:spTree>
    <p:extLst>
      <p:ext uri="{BB962C8B-B14F-4D97-AF65-F5344CB8AC3E}">
        <p14:creationId xmlns:p14="http://schemas.microsoft.com/office/powerpoint/2010/main" val="18634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85530" y="1690449"/>
            <a:ext cx="94209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</a:t>
            </a:r>
            <a:r>
              <a:rPr lang="tr-TR" sz="115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tr-TR" sz="115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Rules</a:t>
            </a:r>
            <a:endParaRPr lang="tr-TR" sz="88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938831" y="4276786"/>
            <a:ext cx="6314327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(İnternet Güvenlik Kuralları)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031518" y="4635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078663" y="4635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Kişisel bilgilerinizi yabancılarla paylaşmayın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7031518" y="17589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078663" y="17589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İnternetten tanışılan insanlarla buluşmayı kabul etmeyin 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031518" y="30543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7078663" y="30543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Ebeveynleriniz hariç kimseyle şifrenizi paylaşmayın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031518" y="43497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078663" y="43497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İnternetteki her habere inanmayın.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7031518" y="56451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6981272" y="5645172"/>
            <a:ext cx="3687282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Tanımadığınız kişilerin arkadaşlık isteklerini kabul 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etmeyin.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434827" y="3020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207551" y="2550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313107" y="2566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Download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491570" y="30696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İndirmek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951245" y="3020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723969" y="2550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4829525" y="2566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Upload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5007988" y="30696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Yüklemek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467663" y="3020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240387" y="2550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8345943" y="2566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8524406" y="30696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Eklenti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434827" y="5941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1207551" y="5471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1313107" y="5487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1491570" y="59906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Paylaşmak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4951245" y="5941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4723969" y="5471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4829525" y="5487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Web Browser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4951245" y="5990616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 Tarayıcısı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467663" y="59419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8240387" y="54716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8345943" y="54875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Engine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524406" y="59906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Arama Motoru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031518" y="4635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078663" y="4635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Onaylamadan hiçbir şey indirmeyin.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7031518" y="17589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078663" y="17589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Güçlü bir parola oluşturun</a:t>
            </a:r>
            <a:endParaRPr lang="tr-TR" sz="2000" b="1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031518" y="30543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7078663" y="30543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Yalnızca güvenli siteleri ziyaret edin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7031518" y="43497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078663" y="43497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Nezaket kurallarına dikkat edin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7031518" y="56451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7078663" y="56451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Başkalarına saygılı olun</a:t>
            </a:r>
          </a:p>
        </p:txBody>
      </p:sp>
    </p:spTree>
    <p:extLst>
      <p:ext uri="{BB962C8B-B14F-4D97-AF65-F5344CB8AC3E}">
        <p14:creationId xmlns:p14="http://schemas.microsoft.com/office/powerpoint/2010/main" val="11559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031518" y="4635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078663" y="4635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şeyler </a:t>
            </a: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ters </a:t>
            </a:r>
            <a:r>
              <a:rPr lang="tr-TR" sz="2000" b="1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gittiğinde </a:t>
            </a: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ebeveynlerinize bildirin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7031518" y="17589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078663" y="17589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İnternette paylaştıklarınıza dikkat edin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7031518" y="30543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7078663" y="30543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Tehlikeli siteleri kullanmaktan kaçının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7031518" y="43497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078663" y="43497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Başkalarının haklarına dikkat edin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7031518" y="56451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7078663" y="56451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İnternet kullanımınızı düzenleyin</a:t>
            </a:r>
          </a:p>
        </p:txBody>
      </p:sp>
    </p:spTree>
    <p:extLst>
      <p:ext uri="{BB962C8B-B14F-4D97-AF65-F5344CB8AC3E}">
        <p14:creationId xmlns:p14="http://schemas.microsoft.com/office/powerpoint/2010/main" val="5279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85530" y="1541678"/>
            <a:ext cx="94209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password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80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510808" y="4143436"/>
            <a:ext cx="7170369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(Güçlü bir şifre nasıl oluşturulur?)</a:t>
            </a:r>
            <a:endParaRPr lang="tr-TR" sz="36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031518" y="4635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Unvan 2"/>
          <p:cNvSpPr txBox="1">
            <a:spLocks/>
          </p:cNvSpPr>
          <p:nvPr/>
        </p:nvSpPr>
        <p:spPr>
          <a:xfrm>
            <a:off x="7078663" y="4635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Harf, sayı ve sembollerin bir kombinasyonunu kullanın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7031518" y="17589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7078663" y="17589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Sıralı sayılar veya harfler kullanmayın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7031518" y="30543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7078663" y="30543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Kişisel bilgilerinizi kullanmayın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7031518" y="43497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078663" y="43497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 yılınızı şifrenize eklemeyin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7031518" y="5645172"/>
            <a:ext cx="3593649" cy="719437"/>
          </a:xfrm>
          <a:prstGeom prst="roundRect">
            <a:avLst/>
          </a:prstGeom>
          <a:solidFill>
            <a:srgbClr val="E7FFFD"/>
          </a:solidFill>
          <a:ln w="25400" cap="flat" cmpd="sng" algn="ctr">
            <a:solidFill>
              <a:srgbClr val="B6FF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7078663" y="5645172"/>
            <a:ext cx="3492500" cy="68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b="1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Şifrelerinizi tekrar kullanmayın</a:t>
            </a:r>
          </a:p>
        </p:txBody>
      </p:sp>
    </p:spTree>
    <p:extLst>
      <p:ext uri="{BB962C8B-B14F-4D97-AF65-F5344CB8AC3E}">
        <p14:creationId xmlns:p14="http://schemas.microsoft.com/office/powerpoint/2010/main" val="113608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85532" y="1721293"/>
            <a:ext cx="94209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Conjunctions</a:t>
            </a:r>
            <a:endParaRPr lang="tr-TR" sz="88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938831" y="3704034"/>
            <a:ext cx="6314327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(Bağlaçlar)</a:t>
            </a:r>
            <a:endParaRPr lang="tr-TR" sz="40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87731" y="1867751"/>
            <a:ext cx="73868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tr-TR" sz="2800" dirty="0" err="1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3" y="1042312"/>
            <a:ext cx="105001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87731" y="2332604"/>
            <a:ext cx="76108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(Çevrimiçi olurum </a:t>
            </a:r>
            <a:r>
              <a:rPr lang="tr-TR" sz="24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arkadaşlarımla sohbet ederim.)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2858486" y="1036874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2" y="4091049"/>
            <a:ext cx="86596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939921" y="4557002"/>
            <a:ext cx="99939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interneti faydalı buluyorum, </a:t>
            </a:r>
            <a:r>
              <a:rPr lang="tr-TR" sz="24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arkadaşım öyle düşünmüyor.)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2858486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(AMA)</a:t>
            </a:r>
          </a:p>
        </p:txBody>
      </p:sp>
    </p:spTree>
    <p:extLst>
      <p:ext uri="{BB962C8B-B14F-4D97-AF65-F5344CB8AC3E}">
        <p14:creationId xmlns:p14="http://schemas.microsoft.com/office/powerpoint/2010/main" val="12540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39922" y="1851884"/>
            <a:ext cx="7386897" cy="83712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internet is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err="1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3" y="1042312"/>
            <a:ext cx="2003427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39922" y="2661456"/>
            <a:ext cx="85383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(Bence, internet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iyi iletişim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yolu. </a:t>
            </a:r>
            <a:r>
              <a:rPr lang="tr-TR" sz="24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Çünkü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hızlı ve kolay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651583" y="1042312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(ÇÜNKÜ)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2" y="4091049"/>
            <a:ext cx="83050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do,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939922" y="4557002"/>
            <a:ext cx="881827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(Yapılacak çok işim var, </a:t>
            </a:r>
            <a:r>
              <a:rPr lang="tr-TR" sz="24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yüzden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partiye gelemiyorum.)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2640904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 YÜZDEN)</a:t>
            </a:r>
          </a:p>
        </p:txBody>
      </p:sp>
    </p:spTree>
    <p:extLst>
      <p:ext uri="{BB962C8B-B14F-4D97-AF65-F5344CB8AC3E}">
        <p14:creationId xmlns:p14="http://schemas.microsoft.com/office/powerpoint/2010/main" val="23826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87731" y="1867751"/>
            <a:ext cx="916528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 reading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comments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making a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3" y="1042312"/>
            <a:ext cx="1736727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887731" y="2332604"/>
            <a:ext cx="91652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(Karar vermeden </a:t>
            </a:r>
            <a:r>
              <a:rPr lang="tr-TR" sz="24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yorumları okumaktan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hoşlanırım.)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505422" y="1039218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(ÖNCE)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2" y="4091049"/>
            <a:ext cx="911308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goes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sz="28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513308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939921" y="4557002"/>
            <a:ext cx="709178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ödevini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yaptıktan </a:t>
            </a:r>
            <a:r>
              <a:rPr lang="tr-TR" sz="24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internete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girer.)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265274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(SONRA)</a:t>
            </a:r>
          </a:p>
        </p:txBody>
      </p:sp>
    </p:spTree>
    <p:extLst>
      <p:ext uri="{BB962C8B-B14F-4D97-AF65-F5344CB8AC3E}">
        <p14:creationId xmlns:p14="http://schemas.microsoft.com/office/powerpoint/2010/main" val="25321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  <p:bldP spid="1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221377" y="1009562"/>
            <a:ext cx="73868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about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10pm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21378" y="299457"/>
            <a:ext cx="1736727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221378" y="1474415"/>
            <a:ext cx="8129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(Saat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22.00 civarın</a:t>
            </a:r>
            <a:r>
              <a:rPr lang="tr-TR" sz="24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kadar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internetten film izledi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2221378" y="884559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491647" y="296783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(-E KADAR)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2325761" y="2712613"/>
            <a:ext cx="8334329" cy="10564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800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in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network site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pay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etiquette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2377953" y="2127630"/>
            <a:ext cx="1513308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273569" y="3586084"/>
            <a:ext cx="100228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(Sosyal paylaşım sitelerinde ol</a:t>
            </a:r>
            <a:r>
              <a:rPr lang="tr-TR" sz="20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duğunuzda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görgü kurallarına dikkat etmelisiniz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2377953" y="2712732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723685" y="212763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(-DIĞINDA)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2221377" y="5049769"/>
            <a:ext cx="102593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touch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273569" y="4243948"/>
            <a:ext cx="1513308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2273569" y="5500836"/>
            <a:ext cx="8971947" cy="54679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(Arkadaşlarımla iletişim halinde kalmak için </a:t>
            </a:r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>
                <a:solidFill>
                  <a:srgbClr val="6F6B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kullanırım.)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 flipV="1">
            <a:off x="2273569" y="4829050"/>
            <a:ext cx="5017863" cy="19050"/>
          </a:xfrm>
          <a:prstGeom prst="line">
            <a:avLst/>
          </a:prstGeom>
          <a:ln w="19050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Unvan 1"/>
          <p:cNvSpPr txBox="1">
            <a:spLocks/>
          </p:cNvSpPr>
          <p:nvPr/>
        </p:nvSpPr>
        <p:spPr>
          <a:xfrm>
            <a:off x="2993779" y="4244067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 DA/VEYA)</a:t>
            </a:r>
          </a:p>
        </p:txBody>
      </p:sp>
    </p:spTree>
    <p:extLst>
      <p:ext uri="{BB962C8B-B14F-4D97-AF65-F5344CB8AC3E}">
        <p14:creationId xmlns:p14="http://schemas.microsoft.com/office/powerpoint/2010/main" val="12035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85528" y="1503578"/>
            <a:ext cx="94209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96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Clarification</a:t>
            </a:r>
            <a:endParaRPr lang="tr-TR" sz="80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938827" y="4073586"/>
            <a:ext cx="6314327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(Açıklama / İzah istemek)</a:t>
            </a:r>
            <a:endParaRPr lang="tr-TR" sz="40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8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Yuvarlatılmış Dikdörtgen 37"/>
          <p:cNvSpPr/>
          <p:nvPr/>
        </p:nvSpPr>
        <p:spPr>
          <a:xfrm>
            <a:off x="1447527" y="28812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1220251" y="24109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1325807" y="24268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1504270" y="29299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5097142" y="28812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4869866" y="24109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4975422" y="24268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5153885" y="29299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Giriş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46758" y="28812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Yuvarlatılmış Dikdörtgen 46"/>
          <p:cNvSpPr/>
          <p:nvPr/>
        </p:nvSpPr>
        <p:spPr>
          <a:xfrm>
            <a:off x="8519482" y="24109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Unvan 2"/>
          <p:cNvSpPr txBox="1">
            <a:spLocks/>
          </p:cNvSpPr>
          <p:nvPr/>
        </p:nvSpPr>
        <p:spPr>
          <a:xfrm>
            <a:off x="8519482" y="2426823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Unvan 2"/>
          <p:cNvSpPr txBox="1">
            <a:spLocks/>
          </p:cNvSpPr>
          <p:nvPr/>
        </p:nvSpPr>
        <p:spPr>
          <a:xfrm>
            <a:off x="8803501" y="29299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Çıkış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1447527" y="59800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1220251" y="55097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Unvan 2"/>
          <p:cNvSpPr txBox="1">
            <a:spLocks/>
          </p:cNvSpPr>
          <p:nvPr/>
        </p:nvSpPr>
        <p:spPr>
          <a:xfrm>
            <a:off x="1220251" y="5525623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Register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1504270" y="60287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Kayıt olmak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5104986" y="59800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4877710" y="55097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Unvan 2"/>
          <p:cNvSpPr txBox="1">
            <a:spLocks/>
          </p:cNvSpPr>
          <p:nvPr/>
        </p:nvSpPr>
        <p:spPr>
          <a:xfrm>
            <a:off x="4983266" y="55256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Confirm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5161729" y="60287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Onaylamak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8746758" y="59800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8519482" y="55097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Unvan 2"/>
          <p:cNvSpPr txBox="1">
            <a:spLocks/>
          </p:cNvSpPr>
          <p:nvPr/>
        </p:nvSpPr>
        <p:spPr>
          <a:xfrm>
            <a:off x="8625038" y="55256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8803501" y="60287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Dosya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/>
      <p:bldP spid="58" grpId="0" animBg="1"/>
      <p:bldP spid="59" grpId="0" animBg="1"/>
      <p:bldP spid="60" grpId="0"/>
      <p:bldP spid="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059546" y="2614576"/>
            <a:ext cx="2364509" cy="11420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0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problem with my</a:t>
            </a:r>
          </a:p>
          <a:p>
            <a:pPr algn="ctr"/>
            <a:r>
              <a:rPr lang="en-US" sz="20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732567" y="3127206"/>
            <a:ext cx="2673167" cy="12542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588113" y="2030154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(Bağlantımda bir sorun var.)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344944" y="2614577"/>
            <a:ext cx="4410141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demek istiyorsun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Seni anlayamadım.)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917951" y="2607160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097938" y="2927677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demek istiyorsun?)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917950" y="3249524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917950" y="3934921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17950" y="4578901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exactly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917950" y="5232352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097938" y="3581128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fazla açıklayabilir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misin,lütfen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097938" y="4228372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anlama geldiğini açıklayabilir misin?)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097938" y="4918496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(Bununla tam olarak ne demeye çalışıyorsun?)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097938" y="5576084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(İndirme işaretini mi kast ediyorsun?)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6814874" y="2601793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994865" y="2952322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(Demek istiyorum ki... / Yani..)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814874" y="3302850"/>
            <a:ext cx="389303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814874" y="4003907"/>
            <a:ext cx="4607416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400" dirty="0" smtClean="0">
                <a:solidFill>
                  <a:srgbClr val="157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994864" y="3632840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(Başka bir deyişle...)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6994863" y="4313358"/>
            <a:ext cx="4741749" cy="5463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(Demek istediğim şu ki...)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917950" y="5885803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1097938" y="6225895"/>
            <a:ext cx="5040000" cy="36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Üzgünüm,seni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anlayamıyorum.)</a:t>
            </a:r>
          </a:p>
        </p:txBody>
      </p:sp>
    </p:spTree>
    <p:extLst>
      <p:ext uri="{BB962C8B-B14F-4D97-AF65-F5344CB8AC3E}">
        <p14:creationId xmlns:p14="http://schemas.microsoft.com/office/powerpoint/2010/main" val="26610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994232" y="2810519"/>
            <a:ext cx="2364509" cy="11420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751227" y="3301678"/>
            <a:ext cx="2673167" cy="13018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452281" y="2244758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(Yani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internete giremiyorum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363606" y="281194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Anladım. </a:t>
            </a:r>
            <a:r>
              <a:rPr lang="tr-T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Bence, internet kablonu </a:t>
            </a:r>
            <a:r>
              <a:rPr lang="tr-T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 </a:t>
            </a:r>
            <a:r>
              <a:rPr lang="tr-T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etmelisin.</a:t>
            </a:r>
            <a:endParaRPr lang="tr-T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2994232" y="695580"/>
            <a:ext cx="2364509" cy="11420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0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problem with my</a:t>
            </a:r>
          </a:p>
          <a:p>
            <a:pPr algn="ctr"/>
            <a:r>
              <a:rPr lang="en-US" sz="20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6210052" y="1351530"/>
            <a:ext cx="2673167" cy="13230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2452281" y="129819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(Bağlantımda bir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sorun var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975985" y="88557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demek istiyorsun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10" grpId="0"/>
      <p:bldP spid="11" grpId="0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85528" y="1765872"/>
            <a:ext cx="9420927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Graphics</a:t>
            </a:r>
            <a:endParaRPr lang="tr-TR" sz="96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938827" y="3837988"/>
            <a:ext cx="6314327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(Grafikler)</a:t>
            </a:r>
            <a:endParaRPr lang="tr-TR" sz="40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69146" y="4893348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141870" y="4423064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247426" y="443892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25889" y="49420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13832" y="4893348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86556" y="4423064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92112" y="443892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70575" y="49420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çok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858518" y="4893348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631242" y="4423064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736798" y="443892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of..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915261" y="49420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Çoğu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22070" y="494000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094794" y="446971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200350" y="448558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378813" y="498867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Yarısından fazla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74268" y="494000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46992" y="446971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52548" y="448558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31011" y="498867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026466" y="4940001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99190" y="4469717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904746" y="448558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Nearly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9026466" y="4988673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Neredeyse yarısı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703001" y="4809373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475725" y="4339089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2581281" y="435495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Nearly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759744" y="485804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Neredeyse hiç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343426" y="4809373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116150" y="4339089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7221706" y="435495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400169" y="485804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442132" y="234879"/>
            <a:ext cx="2043684" cy="4683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endParaRPr lang="tr-TR" sz="2800" dirty="0" smtClean="0">
              <a:solidFill>
                <a:srgbClr val="4B47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2288844" y="283079"/>
            <a:ext cx="176664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(-den fazla)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324867" y="3349806"/>
            <a:ext cx="4086877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tr-TR" sz="28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8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tr-TR" sz="28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… </a:t>
            </a:r>
            <a:r>
              <a:rPr lang="tr-TR" sz="28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endParaRPr lang="tr-TR" sz="2800" dirty="0" smtClean="0">
              <a:solidFill>
                <a:srgbClr val="F96E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801232" y="3490622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(..kere)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324865" y="861972"/>
            <a:ext cx="1654409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517130" y="913110"/>
            <a:ext cx="2047712" cy="4033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(50’</a:t>
            </a:r>
            <a:r>
              <a:rPr lang="tr-TR" sz="18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fazla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Sağ Köşeli Ayraç 17"/>
          <p:cNvSpPr/>
          <p:nvPr/>
        </p:nvSpPr>
        <p:spPr>
          <a:xfrm rot="5400000">
            <a:off x="3753697" y="1336318"/>
            <a:ext cx="191425" cy="5049087"/>
          </a:xfrm>
          <a:prstGeom prst="rightBracket">
            <a:avLst/>
          </a:prstGeom>
          <a:ln w="28575">
            <a:solidFill>
              <a:srgbClr val="F96E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F96E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ağ Köşeli Ayraç 20"/>
          <p:cNvSpPr/>
          <p:nvPr/>
        </p:nvSpPr>
        <p:spPr>
          <a:xfrm rot="5400000">
            <a:off x="2610576" y="-543125"/>
            <a:ext cx="127290" cy="2538378"/>
          </a:xfrm>
          <a:prstGeom prst="rightBracket">
            <a:avLst/>
          </a:prstGeom>
          <a:ln w="28575">
            <a:solidFill>
              <a:srgbClr val="6F6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lt Başlık 2"/>
          <p:cNvSpPr txBox="1">
            <a:spLocks/>
          </p:cNvSpPr>
          <p:nvPr/>
        </p:nvSpPr>
        <p:spPr>
          <a:xfrm>
            <a:off x="3295179" y="4920846"/>
            <a:ext cx="733743" cy="509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tr-TR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Düz Bağlayıcı 31"/>
          <p:cNvCxnSpPr/>
          <p:nvPr/>
        </p:nvCxnSpPr>
        <p:spPr>
          <a:xfrm>
            <a:off x="4288454" y="4093140"/>
            <a:ext cx="23057" cy="2160000"/>
          </a:xfrm>
          <a:prstGeom prst="line">
            <a:avLst/>
          </a:prstGeom>
          <a:ln w="19050">
            <a:solidFill>
              <a:srgbClr val="F96E05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Düz Bağlayıcı 32"/>
          <p:cNvCxnSpPr/>
          <p:nvPr/>
        </p:nvCxnSpPr>
        <p:spPr>
          <a:xfrm>
            <a:off x="3003843" y="4093140"/>
            <a:ext cx="23057" cy="2160000"/>
          </a:xfrm>
          <a:prstGeom prst="line">
            <a:avLst/>
          </a:prstGeom>
          <a:ln w="19050">
            <a:solidFill>
              <a:srgbClr val="F96E05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Alt Başlık 2"/>
          <p:cNvSpPr txBox="1">
            <a:spLocks/>
          </p:cNvSpPr>
          <p:nvPr/>
        </p:nvSpPr>
        <p:spPr>
          <a:xfrm>
            <a:off x="576581" y="4305176"/>
            <a:ext cx="2438790" cy="1735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tr-T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 kez)</a:t>
            </a:r>
          </a:p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kez)</a:t>
            </a:r>
          </a:p>
          <a:p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</a:t>
            </a:r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(Üç kez)</a:t>
            </a:r>
          </a:p>
          <a:p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tr-T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(.. </a:t>
            </a:r>
            <a:r>
              <a:rPr lang="tr-T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ez)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8340" y="4989471"/>
            <a:ext cx="372032" cy="372032"/>
          </a:xfrm>
          <a:prstGeom prst="rect">
            <a:avLst/>
          </a:prstGeom>
        </p:spPr>
      </p:pic>
      <p:sp>
        <p:nvSpPr>
          <p:cNvPr id="36" name="Alt Başlık 2"/>
          <p:cNvSpPr txBox="1">
            <a:spLocks/>
          </p:cNvSpPr>
          <p:nvPr/>
        </p:nvSpPr>
        <p:spPr>
          <a:xfrm>
            <a:off x="4401712" y="4203227"/>
            <a:ext cx="1657049" cy="1939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lang="tr-TR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Resim 37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729" y="4989471"/>
            <a:ext cx="372032" cy="372032"/>
          </a:xfrm>
          <a:prstGeom prst="rect">
            <a:avLst/>
          </a:prstGeom>
        </p:spPr>
      </p:pic>
      <p:sp>
        <p:nvSpPr>
          <p:cNvPr id="45" name="Unvan 1"/>
          <p:cNvSpPr txBox="1">
            <a:spLocks/>
          </p:cNvSpPr>
          <p:nvPr/>
        </p:nvSpPr>
        <p:spPr>
          <a:xfrm>
            <a:off x="6373954" y="4475214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Unvan 1"/>
          <p:cNvSpPr txBox="1">
            <a:spLocks/>
          </p:cNvSpPr>
          <p:nvPr/>
        </p:nvSpPr>
        <p:spPr>
          <a:xfrm>
            <a:off x="7681711" y="4499197"/>
            <a:ext cx="1854736" cy="4676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(Günde </a:t>
            </a:r>
            <a:r>
              <a:rPr lang="tr-TR" sz="18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kez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9" name="Unvan 1"/>
          <p:cNvSpPr txBox="1">
            <a:spLocks/>
          </p:cNvSpPr>
          <p:nvPr/>
        </p:nvSpPr>
        <p:spPr>
          <a:xfrm>
            <a:off x="6373954" y="4935883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Unvan 1"/>
          <p:cNvSpPr txBox="1">
            <a:spLocks/>
          </p:cNvSpPr>
          <p:nvPr/>
        </p:nvSpPr>
        <p:spPr>
          <a:xfrm>
            <a:off x="7875169" y="4959866"/>
            <a:ext cx="1854736" cy="4676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(Haftada </a:t>
            </a:r>
            <a:r>
              <a:rPr lang="tr-TR" sz="18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kez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373953" y="5396552"/>
            <a:ext cx="2370214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tr-TR" sz="20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tr-TR" sz="20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Unvan 1"/>
          <p:cNvSpPr txBox="1">
            <a:spLocks/>
          </p:cNvSpPr>
          <p:nvPr/>
        </p:nvSpPr>
        <p:spPr>
          <a:xfrm>
            <a:off x="8565025" y="5427539"/>
            <a:ext cx="1854736" cy="4676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(Ayda </a:t>
            </a:r>
            <a:r>
              <a:rPr lang="tr-TR" sz="1800" dirty="0" smtClean="0">
                <a:solidFill>
                  <a:srgbClr val="F96E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dört kez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3" name="Unvan 1"/>
          <p:cNvSpPr txBox="1">
            <a:spLocks/>
          </p:cNvSpPr>
          <p:nvPr/>
        </p:nvSpPr>
        <p:spPr>
          <a:xfrm>
            <a:off x="1324865" y="1219034"/>
            <a:ext cx="1654409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2769287" y="1287820"/>
            <a:ext cx="2047712" cy="4033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(20’</a:t>
            </a:r>
            <a:r>
              <a:rPr lang="tr-TR" sz="1800" dirty="0" smtClean="0">
                <a:solidFill>
                  <a:srgbClr val="4B4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fazla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5" name="Unvan 1"/>
          <p:cNvSpPr txBox="1">
            <a:spLocks/>
          </p:cNvSpPr>
          <p:nvPr/>
        </p:nvSpPr>
        <p:spPr>
          <a:xfrm>
            <a:off x="4778501" y="238458"/>
            <a:ext cx="2043684" cy="4683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800" dirty="0" err="1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</a:t>
            </a:r>
            <a:endParaRPr lang="tr-TR" sz="2800" dirty="0" smtClean="0">
              <a:solidFill>
                <a:srgbClr val="FF46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Unvan 1"/>
          <p:cNvSpPr txBox="1">
            <a:spLocks/>
          </p:cNvSpPr>
          <p:nvPr/>
        </p:nvSpPr>
        <p:spPr>
          <a:xfrm>
            <a:off x="6113232" y="285854"/>
            <a:ext cx="12036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 az)</a:t>
            </a: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4661234" y="865551"/>
            <a:ext cx="2655645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000" dirty="0" err="1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</a:t>
            </a:r>
            <a:r>
              <a:rPr lang="tr-TR" sz="20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8" name="Unvan 1"/>
          <p:cNvSpPr txBox="1">
            <a:spLocks/>
          </p:cNvSpPr>
          <p:nvPr/>
        </p:nvSpPr>
        <p:spPr>
          <a:xfrm>
            <a:off x="6847797" y="916396"/>
            <a:ext cx="2687503" cy="4033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(Günde </a:t>
            </a:r>
            <a:r>
              <a:rPr lang="tr-TR" sz="1800" dirty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18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az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kere)</a:t>
            </a:r>
          </a:p>
        </p:txBody>
      </p:sp>
      <p:sp>
        <p:nvSpPr>
          <p:cNvPr id="59" name="Sağ Köşeli Ayraç 58"/>
          <p:cNvSpPr/>
          <p:nvPr/>
        </p:nvSpPr>
        <p:spPr>
          <a:xfrm rot="5400000">
            <a:off x="5946945" y="-539546"/>
            <a:ext cx="127290" cy="2538378"/>
          </a:xfrm>
          <a:prstGeom prst="rightBracket">
            <a:avLst/>
          </a:prstGeom>
          <a:ln w="28575">
            <a:solidFill>
              <a:srgbClr val="FF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4661234" y="1222613"/>
            <a:ext cx="249420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tr-TR" sz="2000" dirty="0" err="1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</a:t>
            </a:r>
            <a:r>
              <a:rPr lang="tr-TR" sz="20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Unvan 1"/>
          <p:cNvSpPr txBox="1">
            <a:spLocks/>
          </p:cNvSpPr>
          <p:nvPr/>
        </p:nvSpPr>
        <p:spPr>
          <a:xfrm>
            <a:off x="7003561" y="1287820"/>
            <a:ext cx="2885741" cy="4033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(Haftada </a:t>
            </a:r>
            <a:r>
              <a:rPr lang="tr-TR" sz="1800" dirty="0" smtClean="0">
                <a:solidFill>
                  <a:srgbClr val="FF46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az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kere)</a:t>
            </a:r>
          </a:p>
        </p:txBody>
      </p:sp>
      <p:sp>
        <p:nvSpPr>
          <p:cNvPr id="62" name="Unvan 1"/>
          <p:cNvSpPr txBox="1">
            <a:spLocks/>
          </p:cNvSpPr>
          <p:nvPr/>
        </p:nvSpPr>
        <p:spPr>
          <a:xfrm>
            <a:off x="1665473" y="1733099"/>
            <a:ext cx="2043684" cy="4683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as…as…</a:t>
            </a: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066298" y="1789096"/>
            <a:ext cx="15901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 kadar…)</a:t>
            </a: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1336813" y="2315358"/>
            <a:ext cx="7419302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Chatting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 is </a:t>
            </a:r>
            <a:r>
              <a:rPr lang="tr-TR" sz="2000" dirty="0" smtClean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popular </a:t>
            </a:r>
            <a:r>
              <a:rPr lang="tr-TR" sz="2000" dirty="0" smtClean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65" name="Unvan 1"/>
          <p:cNvSpPr txBox="1">
            <a:spLocks/>
          </p:cNvSpPr>
          <p:nvPr/>
        </p:nvSpPr>
        <p:spPr>
          <a:xfrm>
            <a:off x="6827626" y="2300570"/>
            <a:ext cx="4322456" cy="5613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(İnternette sohbet 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etmek, telefon araması yapmak </a:t>
            </a:r>
            <a:r>
              <a:rPr lang="tr-TR" sz="1600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kadar</a:t>
            </a:r>
            <a:r>
              <a:rPr lang="tr-T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popülerdir.)</a:t>
            </a:r>
            <a:endParaRPr lang="tr-T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Sağ Köşeli Ayraç 65"/>
          <p:cNvSpPr/>
          <p:nvPr/>
        </p:nvSpPr>
        <p:spPr>
          <a:xfrm rot="5400000">
            <a:off x="2976032" y="556753"/>
            <a:ext cx="139244" cy="3257347"/>
          </a:xfrm>
          <a:prstGeom prst="rightBracket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1336813" y="2820723"/>
            <a:ext cx="6356109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 is </a:t>
            </a:r>
            <a:r>
              <a:rPr lang="tr-TR" sz="2000" dirty="0" smtClean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newspaper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0" name="Unvan 1"/>
          <p:cNvSpPr txBox="1">
            <a:spLocks/>
          </p:cNvSpPr>
          <p:nvPr/>
        </p:nvSpPr>
        <p:spPr>
          <a:xfrm>
            <a:off x="7155434" y="2831338"/>
            <a:ext cx="3587478" cy="4760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(Haberleri internetten okumak gazete okumak </a:t>
            </a:r>
            <a:r>
              <a:rPr lang="tr-TR" sz="1600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kadar</a:t>
            </a:r>
            <a:r>
              <a:rPr lang="tr-T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iyidir.)</a:t>
            </a:r>
          </a:p>
        </p:txBody>
      </p:sp>
    </p:spTree>
    <p:extLst>
      <p:ext uri="{BB962C8B-B14F-4D97-AF65-F5344CB8AC3E}">
        <p14:creationId xmlns:p14="http://schemas.microsoft.com/office/powerpoint/2010/main" val="20542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31" grpId="0"/>
      <p:bldP spid="34" grpId="0"/>
      <p:bldP spid="36" grpId="0"/>
      <p:bldP spid="45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60" grpId="0"/>
      <p:bldP spid="61" grpId="0"/>
      <p:bldP spid="63" grpId="0"/>
      <p:bldP spid="64" grpId="0"/>
      <p:bldP spid="65" grpId="0"/>
      <p:bldP spid="69" grpId="0"/>
      <p:bldP spid="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4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460086" y="44306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32810" y="39603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38366" y="39762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Copy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16829" y="44793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Kopyalamak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04986" y="44306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77710" y="39603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83266" y="39762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04986" y="4479316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kurmak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44330" y="44306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17054" y="39603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22610" y="397622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01073" y="44793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Güncellemek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 LGS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6" y="1124449"/>
            <a:ext cx="8210650" cy="517604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15839" y="4371404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8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67" y="1135914"/>
            <a:ext cx="9630961" cy="524946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71802" y="6025994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8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47" y="499600"/>
            <a:ext cx="9325710" cy="58685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49966" y="5794802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53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8" y="1162049"/>
            <a:ext cx="9967386" cy="54687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18655" y="5747177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0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3" y="1466850"/>
            <a:ext cx="10170467" cy="44936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68841" y="5299502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322272"/>
            <a:ext cx="5697877" cy="62309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40491" y="6190090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42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13" y="499600"/>
            <a:ext cx="6629091" cy="60873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5566" y="4232702"/>
            <a:ext cx="326057" cy="3023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70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191069"/>
            <a:ext cx="2611911" cy="2631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971445" y="4002383"/>
            <a:ext cx="3312514" cy="6256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Solve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smtClean="0">
                <a:solidFill>
                  <a:srgbClr val="687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tr-TR" sz="9600" b="1" dirty="0">
              <a:solidFill>
                <a:srgbClr val="687E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7" y="37476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80B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(İnternet)</a:t>
            </a:r>
            <a:endParaRPr lang="tr-TR" sz="4000" dirty="0">
              <a:solidFill>
                <a:srgbClr val="80B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369845" y="31923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142569" y="27221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248125" y="27379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426588" y="32410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Erişmek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195065" y="31923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967789" y="27221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073345" y="27379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251808" y="32410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Bağlantı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818395" y="319239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591119" y="272211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591119" y="2737973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Networks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875138" y="32410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Sosyal Ağlar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3360638" y="60308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3133362" y="55605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3133362" y="5576423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3360638" y="6079516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 oluşturmak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827601" y="6030844"/>
            <a:ext cx="1925817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6600325" y="5560560"/>
            <a:ext cx="2380368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6600325" y="5576423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9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tr-TR" sz="19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Information</a:t>
            </a:r>
            <a:endParaRPr lang="tr-TR" sz="19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6884344" y="607951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Kişisel Bilgiler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940855" y="1000736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940854" y="530452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997598" y="546315"/>
            <a:ext cx="191921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997597" y="1049408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940853" y="2229063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940852" y="1758779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997596" y="1774642"/>
            <a:ext cx="191921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997595" y="2277735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Beğenmek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940853" y="3455449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940852" y="2985165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1997596" y="3001028"/>
            <a:ext cx="191921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1940853" y="3504121"/>
            <a:ext cx="166634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Yorum yapmak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940853" y="4681835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940852" y="4211551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997596" y="4227414"/>
            <a:ext cx="191921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997595" y="4730507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Göndermek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940853" y="5859394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1940852" y="5389110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1997596" y="5404973"/>
            <a:ext cx="191921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1997595" y="5908066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Kaydetmek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27872" y="965439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134566" y="495155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191310" y="511018"/>
            <a:ext cx="19614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584614" y="1014111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Takipçi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8527872" y="2122845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8134566" y="1652561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8191310" y="1668424"/>
            <a:ext cx="19614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8584614" y="2171517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Yayınlamak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527872" y="3357205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134566" y="2886921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191310" y="2902784"/>
            <a:ext cx="19614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Delete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584614" y="3405877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527872" y="4606529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134566" y="4136245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191310" y="4152108"/>
            <a:ext cx="19614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Settings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8584614" y="4655201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Ayarlar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527872" y="5859394"/>
            <a:ext cx="1666340" cy="429167"/>
          </a:xfrm>
          <a:prstGeom prst="roundRect">
            <a:avLst/>
          </a:prstGeom>
          <a:solidFill>
            <a:srgbClr val="CDE1FF"/>
          </a:solidFill>
          <a:ln w="25400" cap="flat" cmpd="sng" algn="ctr">
            <a:solidFill>
              <a:srgbClr val="80B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8134566" y="5389110"/>
            <a:ext cx="2059646" cy="454421"/>
          </a:xfrm>
          <a:prstGeom prst="roundRect">
            <a:avLst/>
          </a:prstGeom>
          <a:solidFill>
            <a:srgbClr val="80B3FF"/>
          </a:solidFill>
          <a:ln w="25400" cap="flat" cmpd="sng" algn="ctr">
            <a:solidFill>
              <a:srgbClr val="687E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8191310" y="5404973"/>
            <a:ext cx="196144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Button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8584614" y="5908066"/>
            <a:ext cx="1568143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1174</Words>
  <Application>Microsoft Office PowerPoint</Application>
  <PresentationFormat>Geniş ekran</PresentationFormat>
  <Paragraphs>333</Paragraphs>
  <Slides>58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63</cp:revision>
  <dcterms:created xsi:type="dcterms:W3CDTF">2024-12-25T18:44:36Z</dcterms:created>
  <dcterms:modified xsi:type="dcterms:W3CDTF">2024-12-29T10:05:35Z</dcterms:modified>
</cp:coreProperties>
</file>