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303" r:id="rId7"/>
    <p:sldId id="317" r:id="rId8"/>
    <p:sldId id="261" r:id="rId9"/>
    <p:sldId id="304" r:id="rId10"/>
    <p:sldId id="262" r:id="rId11"/>
    <p:sldId id="263" r:id="rId12"/>
    <p:sldId id="264" r:id="rId13"/>
    <p:sldId id="305" r:id="rId14"/>
    <p:sldId id="265" r:id="rId15"/>
    <p:sldId id="266" r:id="rId16"/>
    <p:sldId id="306" r:id="rId17"/>
    <p:sldId id="267" r:id="rId18"/>
    <p:sldId id="268" r:id="rId19"/>
    <p:sldId id="269" r:id="rId20"/>
    <p:sldId id="270" r:id="rId21"/>
    <p:sldId id="271" r:id="rId22"/>
    <p:sldId id="307" r:id="rId23"/>
    <p:sldId id="277" r:id="rId24"/>
    <p:sldId id="273" r:id="rId25"/>
    <p:sldId id="278" r:id="rId26"/>
    <p:sldId id="276" r:id="rId27"/>
    <p:sldId id="312" r:id="rId28"/>
    <p:sldId id="272" r:id="rId29"/>
    <p:sldId id="309" r:id="rId30"/>
    <p:sldId id="279" r:id="rId31"/>
    <p:sldId id="310" r:id="rId32"/>
    <p:sldId id="280" r:id="rId33"/>
    <p:sldId id="281" r:id="rId34"/>
    <p:sldId id="282" r:id="rId35"/>
    <p:sldId id="283" r:id="rId36"/>
    <p:sldId id="292" r:id="rId37"/>
    <p:sldId id="293" r:id="rId38"/>
    <p:sldId id="285" r:id="rId39"/>
    <p:sldId id="294" r:id="rId40"/>
    <p:sldId id="296" r:id="rId41"/>
    <p:sldId id="295" r:id="rId42"/>
    <p:sldId id="297" r:id="rId43"/>
    <p:sldId id="298" r:id="rId44"/>
    <p:sldId id="299" r:id="rId45"/>
    <p:sldId id="313" r:id="rId46"/>
    <p:sldId id="314" r:id="rId47"/>
    <p:sldId id="302" r:id="rId48"/>
    <p:sldId id="315" r:id="rId49"/>
    <p:sldId id="286" r:id="rId50"/>
    <p:sldId id="287" r:id="rId51"/>
    <p:sldId id="288" r:id="rId52"/>
    <p:sldId id="289" r:id="rId53"/>
    <p:sldId id="290" r:id="rId54"/>
    <p:sldId id="291" r:id="rId55"/>
    <p:sldId id="300" r:id="rId56"/>
    <p:sldId id="316" r:id="rId57"/>
    <p:sldId id="275" r:id="rId5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B0C"/>
    <a:srgbClr val="C55A11"/>
    <a:srgbClr val="EC7320"/>
    <a:srgbClr val="FF914D"/>
    <a:srgbClr val="FA8360"/>
    <a:srgbClr val="ED7E33"/>
    <a:srgbClr val="F9D5BD"/>
    <a:srgbClr val="F7CAAB"/>
    <a:srgbClr val="FFD03B"/>
    <a:srgbClr val="EE8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7006-FA50-494E-B8D4-7286AD87D424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56414-27C3-409B-BE88-62832F57EA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00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70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361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824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88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912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69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477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699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293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2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694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186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553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DC46-3DCB-4D15-AEF8-2CA706C1F311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B597F-34F2-4D23-B8C4-197B9713AB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574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6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7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9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10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11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12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728360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3-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79131" y="618836"/>
            <a:ext cx="8433724" cy="46458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8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Professions</a:t>
            </a:r>
            <a:r>
              <a:rPr lang="tr-TR" sz="8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tr-TR" sz="8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tr-TR" sz="8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tr-TR" sz="8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Occupations</a:t>
            </a:r>
            <a:endParaRPr lang="tr-TR" sz="8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7" y="4576980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(Meslekler)</a:t>
            </a:r>
            <a:endParaRPr lang="tr-TR" sz="36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82826" y="240446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845717" y="242032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72225" y="285888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031201" y="290755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Bilim insanı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363792" y="240446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426683" y="242032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Inventor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553191" y="285888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612167" y="290755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Mucit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260665" y="240446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323556" y="242032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Discoverer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450064" y="285888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509040" y="290755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Kaşif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964299" y="240446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027190" y="242032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smtClean="0">
                <a:latin typeface="Calibri" panose="020F0502020204030204" pitchFamily="34" charset="0"/>
                <a:cs typeface="Calibri" panose="020F0502020204030204" pitchFamily="34" charset="0"/>
              </a:rPr>
              <a:t>Architect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153698" y="285888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212674" y="290755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782826" y="537225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845717" y="538811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Artist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972225" y="582667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031201" y="587534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Sanatçı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260665" y="537225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323556" y="538811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Commander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450064" y="582667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509040" y="587534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Komutan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891848" y="537225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8954739" y="538811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Soldier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9081247" y="582667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140223" y="587534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Asker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3289702" y="5372254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3324083" y="5388117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Actor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3393242" y="5826675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3425483" y="5875347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Erkek Oyuncu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4616428" y="5372254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4650809" y="5388117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Actress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4719968" y="5826675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4752209" y="5875347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4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Kadın Oyuncu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6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103668" y="24686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166559" y="24844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Composer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293067" y="29230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352043" y="29717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Besteci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610544" y="24686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673435" y="24844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799943" y="29230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858919" y="29717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Devlet Başkanı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117420" y="24686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6180311" y="24844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Author / Writer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306819" y="29230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6365795" y="29717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Yazar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87187" y="24686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8750078" y="24844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Singer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876586" y="29230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935562" y="29717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Şarkıcı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1103668" y="550059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1166559" y="551645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Businessman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1293067" y="595501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352043" y="600368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İş adamı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3619100" y="550059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3681991" y="551645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Pilot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3808499" y="595501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3867475" y="600368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6108864" y="550059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6171755" y="551645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6298263" y="595501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6357239" y="600368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 Oyuncusu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8687187" y="550059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8750078" y="551645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Chemist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8876586" y="595501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8935562" y="600368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Kimyager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42" grpId="0" animBg="1"/>
      <p:bldP spid="43" grpId="0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41066" y="1083922"/>
            <a:ext cx="9709869" cy="39355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endParaRPr lang="tr-TR" sz="9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3920408"/>
            <a:ext cx="3981451" cy="6310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(Sıfatlar)</a:t>
            </a:r>
            <a:endParaRPr lang="tr-TR" sz="36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1976221" y="9115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2039112" y="9274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Talented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976221" y="13818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2035197" y="14305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Yetenekli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976221" y="19910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2039112" y="20069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Brave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976221" y="24613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2035197" y="25100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Cesur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972306" y="307044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2035197" y="308630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Brilliant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972306" y="354072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2031282" y="358939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Parlak / Zeki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968391" y="415641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2031282" y="417227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968391" y="462669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2027367" y="467536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Akıllı / Zeki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1964476" y="524223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2027367" y="525809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Alone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1964476" y="571251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2023452" y="576118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Yalnız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7449921" y="9115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7512812" y="9274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Poor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7449921" y="13818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7508897" y="14305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Fakir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7449921" y="19910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7446006" y="2006956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Famous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Well-known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7449921" y="24613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7508897" y="25100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Ünlü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446006" y="307044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7508897" y="308630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Luxurious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7446006" y="354072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7504982" y="358939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Lüks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7442091" y="415641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7504982" y="417227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7442091" y="462669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7501067" y="467536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7438176" y="524223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7501067" y="525809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7438176" y="571251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7497152" y="576118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Başarılı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8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717721" y="1395206"/>
            <a:ext cx="8756559" cy="34297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66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115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3920408"/>
            <a:ext cx="3981451" cy="6310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(Fiiller)</a:t>
            </a:r>
            <a:endParaRPr lang="tr-TR" sz="40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3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00468" y="2352517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963359" y="236838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089867" y="2806938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148843" y="285561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İstemek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643668" y="2352517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706559" y="236838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prize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833067" y="2806938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892043" y="285561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Ödül 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333359" y="2352517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396250" y="236838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522758" y="2806938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581734" y="285561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 çalışmak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946135" y="2352517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009026" y="236838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135534" y="2806938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194510" y="285561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Öğrenmek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00648" y="5226346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963539" y="524220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Compete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090047" y="568076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149023" y="572943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Yarışmak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762759" y="5226346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3825650" y="524220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952158" y="568076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4011134" y="572943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Ayrılmak / Bırakmak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425267" y="5226346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488158" y="524220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614666" y="568076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673642" y="572943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Kaybetmek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991118" y="5226346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9054009" y="524220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9180517" y="568076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239493" y="572943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58525" y="243960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021416" y="245546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147924" y="289402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206900" y="294269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Kazanmak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465401" y="243960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528292" y="245546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654800" y="289402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713776" y="294269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İcat etmek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035168" y="243960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098059" y="245546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224567" y="289402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283543" y="294269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Keşfetmek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605661" y="243960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668552" y="245546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795060" y="289402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854036" y="294269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Geliştirmek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58525" y="545857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021416" y="547443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Decide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147924" y="591299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206900" y="596166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Karar vermek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528292" y="545857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3591183" y="547443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717691" y="591299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3776667" y="596166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İnşa etmek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098059" y="545857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160950" y="547443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287458" y="591299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346434" y="596166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Hizmet etmek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605661" y="545857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8668552" y="547443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Compose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8795060" y="591299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854036" y="596166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Bestelemek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360147" y="1001232"/>
            <a:ext cx="7471695" cy="39204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13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Life</a:t>
            </a:r>
            <a:endParaRPr lang="tr-TR" sz="9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4492092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(Hayat Hakkında)</a:t>
            </a:r>
            <a:endParaRPr lang="tr-TR" sz="36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049528" y="24220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112419" y="24378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238927" y="28764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297903" y="29251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690843" y="24220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753734" y="24378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880242" y="28764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939218" y="29251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Seçmek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395775" y="24220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458666" y="24378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585174" y="28764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644150" y="29251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Uçmak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308373" y="242203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371264" y="243789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497772" y="287645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556748" y="292512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Karaya inmek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2046396" y="546850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2109287" y="548436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2235795" y="592292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2294771" y="597159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4628736" y="546850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4691627" y="548436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4818135" y="592292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4877111" y="597159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Deney yapmak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7337584" y="546850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7400475" y="548436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7526983" y="592292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7585959" y="597159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Oynamak / Canlandırmak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3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1068171" y="9560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131062" y="9719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068171" y="14263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127147" y="14749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068171" y="20101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1131062" y="20260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Attend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068171" y="24804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1127147" y="25290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Katılmak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064256" y="304838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1127147" y="306424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1064256" y="351866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1123232" y="356733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Ulaşmak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060341" y="408194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123232" y="4097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Teach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060341" y="455222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1119317" y="460089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1056426" y="514007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1119317" y="515593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1056426" y="561035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1115402" y="565902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4847003" y="9560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4909894" y="9719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Carry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4847003" y="14263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4905979" y="14749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Taşımak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4847003" y="20101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4909894" y="20260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Happen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4847003" y="24804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Unvan 2"/>
          <p:cNvSpPr txBox="1">
            <a:spLocks/>
          </p:cNvSpPr>
          <p:nvPr/>
        </p:nvSpPr>
        <p:spPr>
          <a:xfrm>
            <a:off x="4905979" y="25290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4843088" y="304838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4905979" y="306424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Collect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Yuvarlatılmış Dikdörtgen 32"/>
          <p:cNvSpPr/>
          <p:nvPr/>
        </p:nvSpPr>
        <p:spPr>
          <a:xfrm>
            <a:off x="4843088" y="351866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Unvan 2"/>
          <p:cNvSpPr txBox="1">
            <a:spLocks/>
          </p:cNvSpPr>
          <p:nvPr/>
        </p:nvSpPr>
        <p:spPr>
          <a:xfrm>
            <a:off x="4902064" y="356733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4839173" y="408194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4902064" y="4097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Establish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4839173" y="455222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Unvan 2"/>
          <p:cNvSpPr txBox="1">
            <a:spLocks/>
          </p:cNvSpPr>
          <p:nvPr/>
        </p:nvSpPr>
        <p:spPr>
          <a:xfrm>
            <a:off x="4898149" y="460089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4835258" y="514007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4898149" y="515593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Gain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Yuvarlatılmış Dikdörtgen 40"/>
          <p:cNvSpPr/>
          <p:nvPr/>
        </p:nvSpPr>
        <p:spPr>
          <a:xfrm>
            <a:off x="4835258" y="561035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Unvan 2"/>
          <p:cNvSpPr txBox="1">
            <a:spLocks/>
          </p:cNvSpPr>
          <p:nvPr/>
        </p:nvSpPr>
        <p:spPr>
          <a:xfrm>
            <a:off x="4894234" y="565902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Elde etmek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8621921" y="9560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8684812" y="9719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Begin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Yuvarlatılmış Dikdörtgen 44"/>
          <p:cNvSpPr/>
          <p:nvPr/>
        </p:nvSpPr>
        <p:spPr>
          <a:xfrm>
            <a:off x="8621921" y="14263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Unvan 2"/>
          <p:cNvSpPr txBox="1">
            <a:spLocks/>
          </p:cNvSpPr>
          <p:nvPr/>
        </p:nvSpPr>
        <p:spPr>
          <a:xfrm>
            <a:off x="8680897" y="14749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Yuvarlatılmış Dikdörtgen 46"/>
          <p:cNvSpPr/>
          <p:nvPr/>
        </p:nvSpPr>
        <p:spPr>
          <a:xfrm>
            <a:off x="8621921" y="20101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Unvan 2"/>
          <p:cNvSpPr txBox="1">
            <a:spLocks/>
          </p:cNvSpPr>
          <p:nvPr/>
        </p:nvSpPr>
        <p:spPr>
          <a:xfrm>
            <a:off x="8684812" y="20260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Yuvarlatılmış Dikdörtgen 48"/>
          <p:cNvSpPr/>
          <p:nvPr/>
        </p:nvSpPr>
        <p:spPr>
          <a:xfrm>
            <a:off x="8621921" y="24804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Unvan 2"/>
          <p:cNvSpPr txBox="1">
            <a:spLocks/>
          </p:cNvSpPr>
          <p:nvPr/>
        </p:nvSpPr>
        <p:spPr>
          <a:xfrm>
            <a:off x="8680897" y="25290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Değiştirmek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Yuvarlatılmış Dikdörtgen 50"/>
          <p:cNvSpPr/>
          <p:nvPr/>
        </p:nvSpPr>
        <p:spPr>
          <a:xfrm>
            <a:off x="8618006" y="304838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Unvan 2"/>
          <p:cNvSpPr txBox="1">
            <a:spLocks/>
          </p:cNvSpPr>
          <p:nvPr/>
        </p:nvSpPr>
        <p:spPr>
          <a:xfrm>
            <a:off x="8680897" y="306424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Yuvarlatılmış Dikdörtgen 52"/>
          <p:cNvSpPr/>
          <p:nvPr/>
        </p:nvSpPr>
        <p:spPr>
          <a:xfrm>
            <a:off x="8618006" y="351866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4" name="Unvan 2"/>
          <p:cNvSpPr txBox="1">
            <a:spLocks/>
          </p:cNvSpPr>
          <p:nvPr/>
        </p:nvSpPr>
        <p:spPr>
          <a:xfrm>
            <a:off x="8618006" y="3567336"/>
            <a:ext cx="200157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Meydana getirmek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Yuvarlatılmış Dikdörtgen 54"/>
          <p:cNvSpPr/>
          <p:nvPr/>
        </p:nvSpPr>
        <p:spPr>
          <a:xfrm>
            <a:off x="8614091" y="408194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Unvan 2"/>
          <p:cNvSpPr txBox="1">
            <a:spLocks/>
          </p:cNvSpPr>
          <p:nvPr/>
        </p:nvSpPr>
        <p:spPr>
          <a:xfrm>
            <a:off x="8676982" y="4097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Yuvarlatılmış Dikdörtgen 56"/>
          <p:cNvSpPr/>
          <p:nvPr/>
        </p:nvSpPr>
        <p:spPr>
          <a:xfrm>
            <a:off x="8614091" y="455222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Unvan 2"/>
          <p:cNvSpPr txBox="1">
            <a:spLocks/>
          </p:cNvSpPr>
          <p:nvPr/>
        </p:nvSpPr>
        <p:spPr>
          <a:xfrm>
            <a:off x="8673067" y="460089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Üzerinde çalışmak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8610176" y="514007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Unvan 2"/>
          <p:cNvSpPr txBox="1">
            <a:spLocks/>
          </p:cNvSpPr>
          <p:nvPr/>
        </p:nvSpPr>
        <p:spPr>
          <a:xfrm>
            <a:off x="8673067" y="515593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Improve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Yuvarlatılmış Dikdörtgen 60"/>
          <p:cNvSpPr/>
          <p:nvPr/>
        </p:nvSpPr>
        <p:spPr>
          <a:xfrm>
            <a:off x="8610176" y="561035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Unvan 2"/>
          <p:cNvSpPr txBox="1">
            <a:spLocks/>
          </p:cNvSpPr>
          <p:nvPr/>
        </p:nvSpPr>
        <p:spPr>
          <a:xfrm>
            <a:off x="8669152" y="565902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Geliştirmek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660186" y="959011"/>
            <a:ext cx="8871625" cy="44416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</a:t>
            </a:r>
            <a:r>
              <a:rPr lang="tr-TR" sz="115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8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2" y="3855176"/>
            <a:ext cx="3981451" cy="6310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(Ekstra Kelimeler)</a:t>
            </a:r>
            <a:endParaRPr lang="tr-TR" sz="36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068171" y="9560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131062" y="9719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Milestone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068171" y="14263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127147" y="14749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Dönüm Noktası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068171" y="20101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131062" y="20260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068171" y="24804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127147" y="25290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Tecrübe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064256" y="304838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1127147" y="306424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Nobel Prize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064256" y="351866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1123232" y="356733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Nobel Ödülü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060341" y="408194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123232" y="4097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Record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060341" y="455222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119317" y="460089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Rekor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056426" y="514007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119317" y="515593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Competitor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056426" y="561035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115402" y="565902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Yarışmacı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4847003" y="9560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4909894" y="9719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Airplane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4847003" y="14263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4905979" y="14749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Uçak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4847003" y="20101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4909894" y="20260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Hot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baloon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4847003" y="24804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4905979" y="25290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Sıcak Hava Balonu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4843088" y="304838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4905979" y="306424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4843088" y="351866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4902064" y="356733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4839173" y="408194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4902064" y="4097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4839173" y="455222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4898149" y="460089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4835258" y="514007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4898149" y="515593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4835258" y="561035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4894234" y="565902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Eşsiz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8621921" y="9560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8684812" y="9719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a </a:t>
            </a:r>
            <a:r>
              <a:rPr lang="tr-TR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etter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8621921" y="14263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8680897" y="14749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Mektup yazmak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621921" y="201014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8684812" y="202600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Difficulty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8621921" y="248042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8680897" y="252909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Zorluk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8618006" y="304838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Unvan 2"/>
          <p:cNvSpPr txBox="1">
            <a:spLocks/>
          </p:cNvSpPr>
          <p:nvPr/>
        </p:nvSpPr>
        <p:spPr>
          <a:xfrm>
            <a:off x="8680897" y="306424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Duty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8618006" y="351866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8676982" y="356733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Görev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8614091" y="408194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Unvan 2"/>
          <p:cNvSpPr txBox="1">
            <a:spLocks/>
          </p:cNvSpPr>
          <p:nvPr/>
        </p:nvSpPr>
        <p:spPr>
          <a:xfrm>
            <a:off x="8676982" y="409780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Reputation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8614091" y="455222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8673067" y="460089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İtibar / Şöhret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8610176" y="514007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Unvan 2"/>
          <p:cNvSpPr txBox="1">
            <a:spLocks/>
          </p:cNvSpPr>
          <p:nvPr/>
        </p:nvSpPr>
        <p:spPr>
          <a:xfrm>
            <a:off x="8673067" y="515593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Literary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8610176" y="561035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8669152" y="565902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Edebi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0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030321" y="10131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3093212" y="10290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030321" y="14834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089297" y="15321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Geçmiş olaylar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030321" y="20672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093212" y="20831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Award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Prize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030321" y="25375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089297" y="25862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Ödül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026406" y="310553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3089297" y="312139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Gold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Medal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026406" y="357581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085382" y="362448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Altın Madalya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3022491" y="413909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3085382" y="415495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Printing Machine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3022491" y="460937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3081467" y="465804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Yazıcı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3018576" y="519722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3081467" y="521308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Electric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bulb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3018576" y="566750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3077552" y="571617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Elektrik Ampulü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809153" y="10131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6872044" y="10290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engine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6809153" y="14834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6868129" y="15321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Buhar Motoru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809153" y="20672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872044" y="20831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809153" y="25375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868129" y="25862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Cihaz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6805238" y="310553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6868129" y="312139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Centruy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6805238" y="357581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6864214" y="362448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Yüzyıl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6801323" y="413909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6864214" y="415495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Gravity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6801323" y="4609374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6860299" y="465804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Yerçekimi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6797408" y="5197221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6860299" y="5213084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attack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6797408" y="566750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6856384" y="571617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Kalp krizi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7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848467" y="1391890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3907443" y="1464848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848467" y="2003886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907443" y="2076844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Hangisi?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848467" y="3190210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907443" y="3263168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Neden?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848467" y="2593715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907443" y="2666673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Nerede?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848467" y="3784819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3907443" y="3857777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848467" y="4387167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907443" y="4460125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Kimi?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3848467" y="5003387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3907443" y="5076345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Kimin?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322610" y="1388647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8381586" y="1461605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zaman?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8322610" y="2000643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381586" y="2073601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Saat kaçta?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322610" y="3186967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8381586" y="3259925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Kaç tane?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8322610" y="2590472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8381586" y="2663430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Nasıl?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322610" y="3781576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8381586" y="3854534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kadar?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8322610" y="4383924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8381586" y="4456882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kadar uzaklıkta?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8322610" y="5000144"/>
            <a:ext cx="1514183" cy="483173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8381586" y="5073102"/>
            <a:ext cx="1424953" cy="3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kadar zamandır?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6120030" y="1574770"/>
            <a:ext cx="2032568" cy="53623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6179006" y="1647728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PAZARTESİ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120030" y="2232380"/>
            <a:ext cx="2032568" cy="53623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6179006" y="2305338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20030" y="2886993"/>
            <a:ext cx="2032568" cy="53623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6179006" y="2959951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ÇARŞAMBA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120030" y="3545124"/>
            <a:ext cx="2032568" cy="53623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6179006" y="3618082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PERŞEMBE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120030" y="4196219"/>
            <a:ext cx="2032568" cy="53623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6179006" y="4269177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120030" y="5134608"/>
            <a:ext cx="2032568" cy="53623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6179006" y="5207566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CUMARTESİ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6120030" y="5789221"/>
            <a:ext cx="2032568" cy="53623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6179006" y="5862179"/>
            <a:ext cx="191279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ağ Köşeli Ayraç 18"/>
          <p:cNvSpPr/>
          <p:nvPr/>
        </p:nvSpPr>
        <p:spPr>
          <a:xfrm>
            <a:off x="8008219" y="1409598"/>
            <a:ext cx="625641" cy="3484345"/>
          </a:xfrm>
          <a:prstGeom prst="rightBracket">
            <a:avLst/>
          </a:prstGeom>
          <a:ln w="28575">
            <a:solidFill>
              <a:srgbClr val="EC7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ağ Köşeli Ayraç 19"/>
          <p:cNvSpPr/>
          <p:nvPr/>
        </p:nvSpPr>
        <p:spPr>
          <a:xfrm>
            <a:off x="8008219" y="5064460"/>
            <a:ext cx="625641" cy="1344279"/>
          </a:xfrm>
          <a:prstGeom prst="rightBracket">
            <a:avLst/>
          </a:prstGeom>
          <a:ln w="28575">
            <a:solidFill>
              <a:srgbClr val="EC7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730825" y="2768611"/>
            <a:ext cx="1791224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778151" y="2784474"/>
            <a:ext cx="169657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r>
              <a:rPr lang="tr-TR" sz="1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ays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8873348" y="3238895"/>
            <a:ext cx="1506179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8917727" y="3287567"/>
            <a:ext cx="141742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Hafta içi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8730825" y="5232280"/>
            <a:ext cx="1791224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8778151" y="5248143"/>
            <a:ext cx="169657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Weekend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8873348" y="5702564"/>
            <a:ext cx="1506179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Unvan 2"/>
          <p:cNvSpPr txBox="1">
            <a:spLocks/>
          </p:cNvSpPr>
          <p:nvPr/>
        </p:nvSpPr>
        <p:spPr>
          <a:xfrm>
            <a:off x="8917727" y="5751236"/>
            <a:ext cx="141742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Haftasonu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75115" y="2548079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738006" y="2563942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864514" y="3002500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23490" y="3051172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Eğitim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441937" y="2548079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504828" y="2563942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Life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631336" y="3002500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690312" y="3051172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Aile Hayatı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118451" y="2548079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181342" y="2563942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 Life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307850" y="3002500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366826" y="3051172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 Hayatı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688218" y="2548079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722599" y="2563942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Birth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791758" y="3002500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823999" y="3051172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Doğum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75115" y="5390753"/>
            <a:ext cx="2380368" cy="351673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738006" y="5406616"/>
            <a:ext cx="2254586" cy="32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Birth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64514" y="613448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923490" y="618315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Doğum Tarihi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442407" y="5390753"/>
            <a:ext cx="2380368" cy="351673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3505298" y="5406616"/>
            <a:ext cx="2254586" cy="32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Birth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631806" y="613448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3690782" y="618315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Doğum Yeri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118451" y="5392524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6181342" y="540838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6307850" y="5846945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366826" y="589561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Yaşamak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792812" y="540661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8855703" y="542247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Childhood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8982211" y="5861036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041187" y="590970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Çocukluk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10024291" y="2548079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10058672" y="2563942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10127831" y="3002500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10160072" y="3051172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675115" y="5758289"/>
            <a:ext cx="2380368" cy="351673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738006" y="5774152"/>
            <a:ext cx="2254586" cy="32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birth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3442407" y="5758289"/>
            <a:ext cx="2380368" cy="351673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3505298" y="5774152"/>
            <a:ext cx="2254586" cy="32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birth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565874" y="2184935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9624850" y="2224989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Haziran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804902" y="2587726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863878" y="2627780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Temmuz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9997407" y="2992141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0056383" y="303219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Ağustos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938431" y="4512644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9997407" y="4552698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Eylül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804902" y="4909905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9863878" y="4949959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552566" y="5311817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9611542" y="5351871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Kasım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76931" y="5324394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035907" y="5364448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Aralık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96194" y="4917506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755170" y="4957560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494063" y="4510618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53039" y="4550672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Şubat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494063" y="2992141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553039" y="303219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696194" y="2587891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755170" y="262794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917955" y="2192849"/>
            <a:ext cx="1753435" cy="391171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976931" y="2232903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Mayıs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20337" cy="628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 txBox="1">
            <a:spLocks/>
          </p:cNvSpPr>
          <p:nvPr/>
        </p:nvSpPr>
        <p:spPr>
          <a:xfrm>
            <a:off x="716598" y="1554244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881257" y="1557654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Fir</a:t>
            </a:r>
            <a:r>
              <a:rPr lang="tr-TR" sz="18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>
            <a:off x="1611750" y="176559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van 1"/>
          <p:cNvSpPr txBox="1">
            <a:spLocks/>
          </p:cNvSpPr>
          <p:nvPr/>
        </p:nvSpPr>
        <p:spPr>
          <a:xfrm>
            <a:off x="1364804" y="320781"/>
            <a:ext cx="463446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Ordinal</a:t>
            </a:r>
            <a:r>
              <a:rPr lang="tr-TR" sz="4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tr-TR" sz="32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5684944" y="414287"/>
            <a:ext cx="2720640" cy="532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(Sıra Sayıları)</a:t>
            </a:r>
            <a:endParaRPr lang="tr-TR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Düz Ok Bağlayıcısı 18"/>
          <p:cNvCxnSpPr/>
          <p:nvPr/>
        </p:nvCxnSpPr>
        <p:spPr>
          <a:xfrm>
            <a:off x="3045915" y="176559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Unvan 2"/>
          <p:cNvSpPr txBox="1">
            <a:spLocks/>
          </p:cNvSpPr>
          <p:nvPr/>
        </p:nvSpPr>
        <p:spPr>
          <a:xfrm>
            <a:off x="3315422" y="1554244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Birinci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716598" y="1980350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1881257" y="1983760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Seco</a:t>
            </a:r>
            <a:r>
              <a:rPr lang="tr-TR" sz="18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Düz Ok Bağlayıcısı 27"/>
          <p:cNvCxnSpPr/>
          <p:nvPr/>
        </p:nvCxnSpPr>
        <p:spPr>
          <a:xfrm>
            <a:off x="1611750" y="2191698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>
            <a:off x="3045915" y="2191698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Unvan 2"/>
          <p:cNvSpPr txBox="1">
            <a:spLocks/>
          </p:cNvSpPr>
          <p:nvPr/>
        </p:nvSpPr>
        <p:spPr>
          <a:xfrm>
            <a:off x="3315422" y="1980350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İkinci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716598" y="2399636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1881257" y="2403046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tr-TR" sz="18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Ok Bağlayıcısı 32"/>
          <p:cNvCxnSpPr/>
          <p:nvPr/>
        </p:nvCxnSpPr>
        <p:spPr>
          <a:xfrm>
            <a:off x="1611750" y="2610984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Düz Ok Bağlayıcısı 33"/>
          <p:cNvCxnSpPr/>
          <p:nvPr/>
        </p:nvCxnSpPr>
        <p:spPr>
          <a:xfrm>
            <a:off x="3045915" y="2610984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nvan 2"/>
          <p:cNvSpPr txBox="1">
            <a:spLocks/>
          </p:cNvSpPr>
          <p:nvPr/>
        </p:nvSpPr>
        <p:spPr>
          <a:xfrm>
            <a:off x="3315422" y="2399636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Üçüncü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716598" y="2815512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1881257" y="2818922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Düz Ok Bağlayıcısı 37"/>
          <p:cNvCxnSpPr/>
          <p:nvPr/>
        </p:nvCxnSpPr>
        <p:spPr>
          <a:xfrm>
            <a:off x="1611750" y="3026860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Ok Bağlayıcısı 38"/>
          <p:cNvCxnSpPr/>
          <p:nvPr/>
        </p:nvCxnSpPr>
        <p:spPr>
          <a:xfrm>
            <a:off x="3045915" y="3026860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nvan 2"/>
          <p:cNvSpPr txBox="1">
            <a:spLocks/>
          </p:cNvSpPr>
          <p:nvPr/>
        </p:nvSpPr>
        <p:spPr>
          <a:xfrm>
            <a:off x="3315422" y="2815512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Dördüncü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716598" y="3241618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Unvan 2"/>
          <p:cNvSpPr txBox="1">
            <a:spLocks/>
          </p:cNvSpPr>
          <p:nvPr/>
        </p:nvSpPr>
        <p:spPr>
          <a:xfrm>
            <a:off x="1881257" y="3245028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Fif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Düz Ok Bağlayıcısı 42"/>
          <p:cNvCxnSpPr/>
          <p:nvPr/>
        </p:nvCxnSpPr>
        <p:spPr>
          <a:xfrm>
            <a:off x="1611750" y="3452966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Ok Bağlayıcısı 43"/>
          <p:cNvCxnSpPr/>
          <p:nvPr/>
        </p:nvCxnSpPr>
        <p:spPr>
          <a:xfrm>
            <a:off x="3045915" y="3452966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Unvan 2"/>
          <p:cNvSpPr txBox="1">
            <a:spLocks/>
          </p:cNvSpPr>
          <p:nvPr/>
        </p:nvSpPr>
        <p:spPr>
          <a:xfrm>
            <a:off x="3315422" y="3241618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Beşinci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Unvan 2"/>
          <p:cNvSpPr txBox="1">
            <a:spLocks/>
          </p:cNvSpPr>
          <p:nvPr/>
        </p:nvSpPr>
        <p:spPr>
          <a:xfrm>
            <a:off x="716598" y="3660904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Unvan 2"/>
          <p:cNvSpPr txBox="1">
            <a:spLocks/>
          </p:cNvSpPr>
          <p:nvPr/>
        </p:nvSpPr>
        <p:spPr>
          <a:xfrm>
            <a:off x="1881257" y="3664314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Six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Düz Ok Bağlayıcısı 47"/>
          <p:cNvCxnSpPr/>
          <p:nvPr/>
        </p:nvCxnSpPr>
        <p:spPr>
          <a:xfrm>
            <a:off x="1611750" y="387225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Ok Bağlayıcısı 48"/>
          <p:cNvCxnSpPr/>
          <p:nvPr/>
        </p:nvCxnSpPr>
        <p:spPr>
          <a:xfrm>
            <a:off x="3045915" y="387225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Unvan 2"/>
          <p:cNvSpPr txBox="1">
            <a:spLocks/>
          </p:cNvSpPr>
          <p:nvPr/>
        </p:nvSpPr>
        <p:spPr>
          <a:xfrm>
            <a:off x="3315422" y="3660904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Altıncı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Unvan 2"/>
          <p:cNvSpPr txBox="1">
            <a:spLocks/>
          </p:cNvSpPr>
          <p:nvPr/>
        </p:nvSpPr>
        <p:spPr>
          <a:xfrm>
            <a:off x="716598" y="4083599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1881257" y="4087009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Düz Ok Bağlayıcısı 57"/>
          <p:cNvCxnSpPr/>
          <p:nvPr/>
        </p:nvCxnSpPr>
        <p:spPr>
          <a:xfrm>
            <a:off x="1611750" y="4294947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Düz Ok Bağlayıcısı 58"/>
          <p:cNvCxnSpPr/>
          <p:nvPr/>
        </p:nvCxnSpPr>
        <p:spPr>
          <a:xfrm>
            <a:off x="3045915" y="4294947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Unvan 2"/>
          <p:cNvSpPr txBox="1">
            <a:spLocks/>
          </p:cNvSpPr>
          <p:nvPr/>
        </p:nvSpPr>
        <p:spPr>
          <a:xfrm>
            <a:off x="3315422" y="4083599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Yedinci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716598" y="4509704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Unvan 2"/>
          <p:cNvSpPr txBox="1">
            <a:spLocks/>
          </p:cNvSpPr>
          <p:nvPr/>
        </p:nvSpPr>
        <p:spPr>
          <a:xfrm>
            <a:off x="1881257" y="4513114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Eigh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Düz Ok Bağlayıcısı 62"/>
          <p:cNvCxnSpPr/>
          <p:nvPr/>
        </p:nvCxnSpPr>
        <p:spPr>
          <a:xfrm>
            <a:off x="1611750" y="472105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Düz Ok Bağlayıcısı 63"/>
          <p:cNvCxnSpPr/>
          <p:nvPr/>
        </p:nvCxnSpPr>
        <p:spPr>
          <a:xfrm>
            <a:off x="3045915" y="472105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2"/>
          <p:cNvSpPr txBox="1">
            <a:spLocks/>
          </p:cNvSpPr>
          <p:nvPr/>
        </p:nvSpPr>
        <p:spPr>
          <a:xfrm>
            <a:off x="3315422" y="4509704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Sekizinci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2"/>
          <p:cNvSpPr txBox="1">
            <a:spLocks/>
          </p:cNvSpPr>
          <p:nvPr/>
        </p:nvSpPr>
        <p:spPr>
          <a:xfrm>
            <a:off x="716598" y="4928989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Unvan 2"/>
          <p:cNvSpPr txBox="1">
            <a:spLocks/>
          </p:cNvSpPr>
          <p:nvPr/>
        </p:nvSpPr>
        <p:spPr>
          <a:xfrm>
            <a:off x="1881257" y="4932399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Nin</a:t>
            </a:r>
            <a:r>
              <a:rPr lang="tr-TR" sz="18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8" name="Düz Ok Bağlayıcısı 67"/>
          <p:cNvCxnSpPr/>
          <p:nvPr/>
        </p:nvCxnSpPr>
        <p:spPr>
          <a:xfrm>
            <a:off x="1611750" y="5140337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Düz Ok Bağlayıcısı 68"/>
          <p:cNvCxnSpPr/>
          <p:nvPr/>
        </p:nvCxnSpPr>
        <p:spPr>
          <a:xfrm>
            <a:off x="3045915" y="5140337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Unvan 2"/>
          <p:cNvSpPr txBox="1">
            <a:spLocks/>
          </p:cNvSpPr>
          <p:nvPr/>
        </p:nvSpPr>
        <p:spPr>
          <a:xfrm>
            <a:off x="3315422" y="4928989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Dokuzuncu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Unvan 2"/>
          <p:cNvSpPr txBox="1">
            <a:spLocks/>
          </p:cNvSpPr>
          <p:nvPr/>
        </p:nvSpPr>
        <p:spPr>
          <a:xfrm>
            <a:off x="716598" y="5344865"/>
            <a:ext cx="96252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2"/>
          <p:cNvSpPr txBox="1">
            <a:spLocks/>
          </p:cNvSpPr>
          <p:nvPr/>
        </p:nvSpPr>
        <p:spPr>
          <a:xfrm>
            <a:off x="1881257" y="5348275"/>
            <a:ext cx="116465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>
            <a:off x="1611750" y="5556213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Düz Ok Bağlayıcısı 73"/>
          <p:cNvCxnSpPr/>
          <p:nvPr/>
        </p:nvCxnSpPr>
        <p:spPr>
          <a:xfrm>
            <a:off x="3045915" y="5556213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Unvan 2"/>
          <p:cNvSpPr txBox="1">
            <a:spLocks/>
          </p:cNvSpPr>
          <p:nvPr/>
        </p:nvSpPr>
        <p:spPr>
          <a:xfrm>
            <a:off x="3315422" y="5344865"/>
            <a:ext cx="15191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Onuncu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Unvan 2"/>
          <p:cNvSpPr txBox="1">
            <a:spLocks/>
          </p:cNvSpPr>
          <p:nvPr/>
        </p:nvSpPr>
        <p:spPr>
          <a:xfrm>
            <a:off x="5104115" y="1557320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Unvan 2"/>
          <p:cNvSpPr txBox="1">
            <a:spLocks/>
          </p:cNvSpPr>
          <p:nvPr/>
        </p:nvSpPr>
        <p:spPr>
          <a:xfrm>
            <a:off x="6201396" y="1560730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Eleven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3" name="Düz Ok Bağlayıcısı 202"/>
          <p:cNvCxnSpPr/>
          <p:nvPr/>
        </p:nvCxnSpPr>
        <p:spPr>
          <a:xfrm>
            <a:off x="5931890" y="1768668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Unvan 2"/>
          <p:cNvSpPr txBox="1">
            <a:spLocks/>
          </p:cNvSpPr>
          <p:nvPr/>
        </p:nvSpPr>
        <p:spPr>
          <a:xfrm>
            <a:off x="5104115" y="1983426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Unvan 2"/>
          <p:cNvSpPr txBox="1">
            <a:spLocks/>
          </p:cNvSpPr>
          <p:nvPr/>
        </p:nvSpPr>
        <p:spPr>
          <a:xfrm>
            <a:off x="6201396" y="1986836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Twelf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8" name="Düz Ok Bağlayıcısı 207"/>
          <p:cNvCxnSpPr/>
          <p:nvPr/>
        </p:nvCxnSpPr>
        <p:spPr>
          <a:xfrm>
            <a:off x="5931890" y="2194774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Unvan 2"/>
          <p:cNvSpPr txBox="1">
            <a:spLocks/>
          </p:cNvSpPr>
          <p:nvPr/>
        </p:nvSpPr>
        <p:spPr>
          <a:xfrm>
            <a:off x="5104115" y="2402712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Unvan 2"/>
          <p:cNvSpPr txBox="1">
            <a:spLocks/>
          </p:cNvSpPr>
          <p:nvPr/>
        </p:nvSpPr>
        <p:spPr>
          <a:xfrm>
            <a:off x="6201396" y="2406122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Thirteen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3" name="Düz Ok Bağlayıcısı 212"/>
          <p:cNvCxnSpPr/>
          <p:nvPr/>
        </p:nvCxnSpPr>
        <p:spPr>
          <a:xfrm>
            <a:off x="5931890" y="2614060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Unvan 2"/>
          <p:cNvSpPr txBox="1">
            <a:spLocks/>
          </p:cNvSpPr>
          <p:nvPr/>
        </p:nvSpPr>
        <p:spPr>
          <a:xfrm>
            <a:off x="5104115" y="2818588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7" name="Unvan 2"/>
          <p:cNvSpPr txBox="1">
            <a:spLocks/>
          </p:cNvSpPr>
          <p:nvPr/>
        </p:nvSpPr>
        <p:spPr>
          <a:xfrm>
            <a:off x="6201396" y="2821998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Fourteen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8" name="Düz Ok Bağlayıcısı 217"/>
          <p:cNvCxnSpPr/>
          <p:nvPr/>
        </p:nvCxnSpPr>
        <p:spPr>
          <a:xfrm>
            <a:off x="5931890" y="3029936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Unvan 2"/>
          <p:cNvSpPr txBox="1">
            <a:spLocks/>
          </p:cNvSpPr>
          <p:nvPr/>
        </p:nvSpPr>
        <p:spPr>
          <a:xfrm>
            <a:off x="5104115" y="3244694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Unvan 2"/>
          <p:cNvSpPr txBox="1">
            <a:spLocks/>
          </p:cNvSpPr>
          <p:nvPr/>
        </p:nvSpPr>
        <p:spPr>
          <a:xfrm>
            <a:off x="6201396" y="3248104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Fifteen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3" name="Düz Ok Bağlayıcısı 222"/>
          <p:cNvCxnSpPr/>
          <p:nvPr/>
        </p:nvCxnSpPr>
        <p:spPr>
          <a:xfrm>
            <a:off x="5931890" y="345604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Unvan 2"/>
          <p:cNvSpPr txBox="1">
            <a:spLocks/>
          </p:cNvSpPr>
          <p:nvPr/>
        </p:nvSpPr>
        <p:spPr>
          <a:xfrm>
            <a:off x="5104115" y="3663980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Unvan 2"/>
          <p:cNvSpPr txBox="1">
            <a:spLocks/>
          </p:cNvSpPr>
          <p:nvPr/>
        </p:nvSpPr>
        <p:spPr>
          <a:xfrm>
            <a:off x="6201396" y="3667390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Sixteen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8" name="Düz Ok Bağlayıcısı 227"/>
          <p:cNvCxnSpPr/>
          <p:nvPr/>
        </p:nvCxnSpPr>
        <p:spPr>
          <a:xfrm>
            <a:off x="5931890" y="3875328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Unvan 2"/>
          <p:cNvSpPr txBox="1">
            <a:spLocks/>
          </p:cNvSpPr>
          <p:nvPr/>
        </p:nvSpPr>
        <p:spPr>
          <a:xfrm>
            <a:off x="5104115" y="4086675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2" name="Unvan 2"/>
          <p:cNvSpPr txBox="1">
            <a:spLocks/>
          </p:cNvSpPr>
          <p:nvPr/>
        </p:nvSpPr>
        <p:spPr>
          <a:xfrm>
            <a:off x="6201396" y="4090085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Seventeen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3" name="Düz Ok Bağlayıcısı 232"/>
          <p:cNvCxnSpPr/>
          <p:nvPr/>
        </p:nvCxnSpPr>
        <p:spPr>
          <a:xfrm>
            <a:off x="5931890" y="4298023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Unvan 2"/>
          <p:cNvSpPr txBox="1">
            <a:spLocks/>
          </p:cNvSpPr>
          <p:nvPr/>
        </p:nvSpPr>
        <p:spPr>
          <a:xfrm>
            <a:off x="5104115" y="4512780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7" name="Unvan 2"/>
          <p:cNvSpPr txBox="1">
            <a:spLocks/>
          </p:cNvSpPr>
          <p:nvPr/>
        </p:nvSpPr>
        <p:spPr>
          <a:xfrm>
            <a:off x="6201396" y="4516190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Eighteen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8" name="Düz Ok Bağlayıcısı 237"/>
          <p:cNvCxnSpPr/>
          <p:nvPr/>
        </p:nvCxnSpPr>
        <p:spPr>
          <a:xfrm>
            <a:off x="5931890" y="4724128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Unvan 2"/>
          <p:cNvSpPr txBox="1">
            <a:spLocks/>
          </p:cNvSpPr>
          <p:nvPr/>
        </p:nvSpPr>
        <p:spPr>
          <a:xfrm>
            <a:off x="5104115" y="4932065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2" name="Unvan 2"/>
          <p:cNvSpPr txBox="1">
            <a:spLocks/>
          </p:cNvSpPr>
          <p:nvPr/>
        </p:nvSpPr>
        <p:spPr>
          <a:xfrm>
            <a:off x="6201396" y="4935475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Nineteen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3" name="Düz Ok Bağlayıcısı 242"/>
          <p:cNvCxnSpPr/>
          <p:nvPr/>
        </p:nvCxnSpPr>
        <p:spPr>
          <a:xfrm>
            <a:off x="5931890" y="5143413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Unvan 2"/>
          <p:cNvSpPr txBox="1">
            <a:spLocks/>
          </p:cNvSpPr>
          <p:nvPr/>
        </p:nvSpPr>
        <p:spPr>
          <a:xfrm>
            <a:off x="5104115" y="5347941"/>
            <a:ext cx="89515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7" name="Unvan 2"/>
          <p:cNvSpPr txBox="1">
            <a:spLocks/>
          </p:cNvSpPr>
          <p:nvPr/>
        </p:nvSpPr>
        <p:spPr>
          <a:xfrm>
            <a:off x="6201396" y="5351351"/>
            <a:ext cx="173896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Twentie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8" name="Düz Ok Bağlayıcısı 247"/>
          <p:cNvCxnSpPr/>
          <p:nvPr/>
        </p:nvCxnSpPr>
        <p:spPr>
          <a:xfrm>
            <a:off x="5931890" y="5559289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Unvan 2"/>
          <p:cNvSpPr txBox="1">
            <a:spLocks/>
          </p:cNvSpPr>
          <p:nvPr/>
        </p:nvSpPr>
        <p:spPr>
          <a:xfrm>
            <a:off x="7928947" y="1554244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2" name="Unvan 2"/>
          <p:cNvSpPr txBox="1">
            <a:spLocks/>
          </p:cNvSpPr>
          <p:nvPr/>
        </p:nvSpPr>
        <p:spPr>
          <a:xfrm>
            <a:off x="9196276" y="1557654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Twenty-fir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3" name="Düz Ok Bağlayıcısı 252"/>
          <p:cNvCxnSpPr/>
          <p:nvPr/>
        </p:nvCxnSpPr>
        <p:spPr>
          <a:xfrm>
            <a:off x="8926769" y="176559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Unvan 2"/>
          <p:cNvSpPr txBox="1">
            <a:spLocks/>
          </p:cNvSpPr>
          <p:nvPr/>
        </p:nvSpPr>
        <p:spPr>
          <a:xfrm>
            <a:off x="7928947" y="1980350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7" name="Unvan 2"/>
          <p:cNvSpPr txBox="1">
            <a:spLocks/>
          </p:cNvSpPr>
          <p:nvPr/>
        </p:nvSpPr>
        <p:spPr>
          <a:xfrm>
            <a:off x="9196276" y="1983760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Thirtie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18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8" name="Düz Ok Bağlayıcısı 257"/>
          <p:cNvCxnSpPr/>
          <p:nvPr/>
        </p:nvCxnSpPr>
        <p:spPr>
          <a:xfrm>
            <a:off x="8926769" y="2191698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Unvan 2"/>
          <p:cNvSpPr txBox="1">
            <a:spLocks/>
          </p:cNvSpPr>
          <p:nvPr/>
        </p:nvSpPr>
        <p:spPr>
          <a:xfrm>
            <a:off x="7928947" y="2399636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2" name="Unvan 2"/>
          <p:cNvSpPr txBox="1">
            <a:spLocks/>
          </p:cNvSpPr>
          <p:nvPr/>
        </p:nvSpPr>
        <p:spPr>
          <a:xfrm>
            <a:off x="9196276" y="2403046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3" name="Düz Ok Bağlayıcısı 262"/>
          <p:cNvCxnSpPr/>
          <p:nvPr/>
        </p:nvCxnSpPr>
        <p:spPr>
          <a:xfrm>
            <a:off x="8926769" y="2610984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Unvan 2"/>
          <p:cNvSpPr txBox="1">
            <a:spLocks/>
          </p:cNvSpPr>
          <p:nvPr/>
        </p:nvSpPr>
        <p:spPr>
          <a:xfrm>
            <a:off x="7928947" y="2815512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7" name="Unvan 2"/>
          <p:cNvSpPr txBox="1">
            <a:spLocks/>
          </p:cNvSpPr>
          <p:nvPr/>
        </p:nvSpPr>
        <p:spPr>
          <a:xfrm>
            <a:off x="9196276" y="2818922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Fiftie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8" name="Düz Ok Bağlayıcısı 267"/>
          <p:cNvCxnSpPr/>
          <p:nvPr/>
        </p:nvCxnSpPr>
        <p:spPr>
          <a:xfrm>
            <a:off x="8926769" y="3026860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Unvan 2"/>
          <p:cNvSpPr txBox="1">
            <a:spLocks/>
          </p:cNvSpPr>
          <p:nvPr/>
        </p:nvSpPr>
        <p:spPr>
          <a:xfrm>
            <a:off x="7928947" y="3241618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2" name="Unvan 2"/>
          <p:cNvSpPr txBox="1">
            <a:spLocks/>
          </p:cNvSpPr>
          <p:nvPr/>
        </p:nvSpPr>
        <p:spPr>
          <a:xfrm>
            <a:off x="9196276" y="3245028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Sixtie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3" name="Düz Ok Bağlayıcısı 272"/>
          <p:cNvCxnSpPr/>
          <p:nvPr/>
        </p:nvCxnSpPr>
        <p:spPr>
          <a:xfrm>
            <a:off x="8926769" y="3452966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Unvan 2"/>
          <p:cNvSpPr txBox="1">
            <a:spLocks/>
          </p:cNvSpPr>
          <p:nvPr/>
        </p:nvSpPr>
        <p:spPr>
          <a:xfrm>
            <a:off x="7928947" y="3660904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7" name="Unvan 2"/>
          <p:cNvSpPr txBox="1">
            <a:spLocks/>
          </p:cNvSpPr>
          <p:nvPr/>
        </p:nvSpPr>
        <p:spPr>
          <a:xfrm>
            <a:off x="9196275" y="3664314"/>
            <a:ext cx="189956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Seventie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8" name="Düz Ok Bağlayıcısı 277"/>
          <p:cNvCxnSpPr/>
          <p:nvPr/>
        </p:nvCxnSpPr>
        <p:spPr>
          <a:xfrm>
            <a:off x="8926769" y="387225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Unvan 2"/>
          <p:cNvSpPr txBox="1">
            <a:spLocks/>
          </p:cNvSpPr>
          <p:nvPr/>
        </p:nvSpPr>
        <p:spPr>
          <a:xfrm>
            <a:off x="7928947" y="4083599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2" name="Unvan 2"/>
          <p:cNvSpPr txBox="1">
            <a:spLocks/>
          </p:cNvSpPr>
          <p:nvPr/>
        </p:nvSpPr>
        <p:spPr>
          <a:xfrm>
            <a:off x="9196276" y="4087009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Eightie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3" name="Düz Ok Bağlayıcısı 282"/>
          <p:cNvCxnSpPr/>
          <p:nvPr/>
        </p:nvCxnSpPr>
        <p:spPr>
          <a:xfrm>
            <a:off x="8926769" y="4294947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Unvan 2"/>
          <p:cNvSpPr txBox="1">
            <a:spLocks/>
          </p:cNvSpPr>
          <p:nvPr/>
        </p:nvSpPr>
        <p:spPr>
          <a:xfrm>
            <a:off x="7928947" y="4509704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7" name="Unvan 2"/>
          <p:cNvSpPr txBox="1">
            <a:spLocks/>
          </p:cNvSpPr>
          <p:nvPr/>
        </p:nvSpPr>
        <p:spPr>
          <a:xfrm>
            <a:off x="9196276" y="4513114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Ninetie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8" name="Düz Ok Bağlayıcısı 287"/>
          <p:cNvCxnSpPr/>
          <p:nvPr/>
        </p:nvCxnSpPr>
        <p:spPr>
          <a:xfrm>
            <a:off x="8926769" y="4721052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Unvan 2"/>
          <p:cNvSpPr txBox="1">
            <a:spLocks/>
          </p:cNvSpPr>
          <p:nvPr/>
        </p:nvSpPr>
        <p:spPr>
          <a:xfrm>
            <a:off x="7928947" y="4928989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Unvan 2"/>
          <p:cNvSpPr txBox="1">
            <a:spLocks/>
          </p:cNvSpPr>
          <p:nvPr/>
        </p:nvSpPr>
        <p:spPr>
          <a:xfrm>
            <a:off x="9196276" y="4932399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Hundred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3" name="Düz Ok Bağlayıcısı 292"/>
          <p:cNvCxnSpPr/>
          <p:nvPr/>
        </p:nvCxnSpPr>
        <p:spPr>
          <a:xfrm>
            <a:off x="8926769" y="5140337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Unvan 2"/>
          <p:cNvSpPr txBox="1">
            <a:spLocks/>
          </p:cNvSpPr>
          <p:nvPr/>
        </p:nvSpPr>
        <p:spPr>
          <a:xfrm>
            <a:off x="7928947" y="5344865"/>
            <a:ext cx="106519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r>
              <a:rPr lang="tr-TR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" name="Unvan 2"/>
          <p:cNvSpPr txBox="1">
            <a:spLocks/>
          </p:cNvSpPr>
          <p:nvPr/>
        </p:nvSpPr>
        <p:spPr>
          <a:xfrm>
            <a:off x="9196276" y="5348275"/>
            <a:ext cx="161864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Thousand</a:t>
            </a:r>
            <a:r>
              <a:rPr lang="tr-TR" sz="18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tr-TR" sz="18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8" name="Düz Ok Bağlayıcısı 297"/>
          <p:cNvCxnSpPr/>
          <p:nvPr/>
        </p:nvCxnSpPr>
        <p:spPr>
          <a:xfrm>
            <a:off x="8926769" y="5556213"/>
            <a:ext cx="269507" cy="0"/>
          </a:xfrm>
          <a:prstGeom prst="straightConnector1">
            <a:avLst/>
          </a:prstGeom>
          <a:ln w="28575">
            <a:solidFill>
              <a:srgbClr val="EC73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7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1568931" y="196200"/>
            <a:ext cx="1789377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endParaRPr lang="tr-TR" sz="3200" b="1" dirty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035740" y="367166"/>
            <a:ext cx="1796512" cy="43961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ED7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(Yıllar)</a:t>
            </a:r>
            <a:endParaRPr lang="tr-TR" sz="2000" b="1" dirty="0">
              <a:solidFill>
                <a:srgbClr val="ED7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Unvan 1"/>
          <p:cNvSpPr txBox="1">
            <a:spLocks/>
          </p:cNvSpPr>
          <p:nvPr/>
        </p:nvSpPr>
        <p:spPr>
          <a:xfrm>
            <a:off x="1036949" y="1198920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Yıllar,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bölüme ayrılarak 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okunur. </a:t>
            </a:r>
          </a:p>
        </p:txBody>
      </p:sp>
      <p:sp>
        <p:nvSpPr>
          <p:cNvPr id="115" name="Unvan 1"/>
          <p:cNvSpPr txBox="1">
            <a:spLocks/>
          </p:cNvSpPr>
          <p:nvPr/>
        </p:nvSpPr>
        <p:spPr>
          <a:xfrm>
            <a:off x="1611964" y="1984114"/>
            <a:ext cx="13516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Unvan 1"/>
          <p:cNvSpPr txBox="1">
            <a:spLocks/>
          </p:cNvSpPr>
          <p:nvPr/>
        </p:nvSpPr>
        <p:spPr>
          <a:xfrm>
            <a:off x="2946175" y="1984113"/>
            <a:ext cx="19756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Eighteen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eighty-one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Unvan 1"/>
          <p:cNvSpPr txBox="1">
            <a:spLocks/>
          </p:cNvSpPr>
          <p:nvPr/>
        </p:nvSpPr>
        <p:spPr>
          <a:xfrm>
            <a:off x="1036949" y="4108047"/>
            <a:ext cx="90505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Bazı tarihlerde bu kural değişir.</a:t>
            </a:r>
          </a:p>
        </p:txBody>
      </p:sp>
      <p:cxnSp>
        <p:nvCxnSpPr>
          <p:cNvPr id="121" name="Düz Ok Bağlayıcısı 120"/>
          <p:cNvCxnSpPr/>
          <p:nvPr/>
        </p:nvCxnSpPr>
        <p:spPr>
          <a:xfrm flipV="1">
            <a:off x="2663378" y="221999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Unvan 1"/>
          <p:cNvSpPr txBox="1">
            <a:spLocks/>
          </p:cNvSpPr>
          <p:nvPr/>
        </p:nvSpPr>
        <p:spPr>
          <a:xfrm>
            <a:off x="6053835" y="1984113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124" name="Unvan 1"/>
          <p:cNvSpPr txBox="1">
            <a:spLocks/>
          </p:cNvSpPr>
          <p:nvPr/>
        </p:nvSpPr>
        <p:spPr>
          <a:xfrm>
            <a:off x="7461529" y="1984113"/>
            <a:ext cx="179476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Fourteen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fifty-three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5" name="Düz Ok Bağlayıcısı 124"/>
          <p:cNvCxnSpPr/>
          <p:nvPr/>
        </p:nvCxnSpPr>
        <p:spPr>
          <a:xfrm flipV="1">
            <a:off x="7018875" y="221708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Unvan 1"/>
          <p:cNvSpPr txBox="1">
            <a:spLocks/>
          </p:cNvSpPr>
          <p:nvPr/>
        </p:nvSpPr>
        <p:spPr>
          <a:xfrm>
            <a:off x="1568931" y="2929593"/>
            <a:ext cx="14121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Unvan 1"/>
          <p:cNvSpPr txBox="1">
            <a:spLocks/>
          </p:cNvSpPr>
          <p:nvPr/>
        </p:nvSpPr>
        <p:spPr>
          <a:xfrm>
            <a:off x="2963642" y="2929592"/>
            <a:ext cx="176584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Nineteen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Unvan 1"/>
          <p:cNvSpPr txBox="1">
            <a:spLocks/>
          </p:cNvSpPr>
          <p:nvPr/>
        </p:nvSpPr>
        <p:spPr>
          <a:xfrm>
            <a:off x="6018879" y="2929592"/>
            <a:ext cx="11940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Unvan 1"/>
          <p:cNvSpPr txBox="1">
            <a:spLocks/>
          </p:cNvSpPr>
          <p:nvPr/>
        </p:nvSpPr>
        <p:spPr>
          <a:xfrm>
            <a:off x="7472271" y="2929592"/>
            <a:ext cx="178402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twenty-two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0" name="Düz Ok Bağlayıcısı 129"/>
          <p:cNvCxnSpPr/>
          <p:nvPr/>
        </p:nvCxnSpPr>
        <p:spPr>
          <a:xfrm flipV="1">
            <a:off x="2680845" y="3165474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Düz Ok Bağlayıcısı 130"/>
          <p:cNvCxnSpPr/>
          <p:nvPr/>
        </p:nvCxnSpPr>
        <p:spPr>
          <a:xfrm flipV="1">
            <a:off x="7044599" y="316256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Unvan 1"/>
          <p:cNvSpPr txBox="1">
            <a:spLocks/>
          </p:cNvSpPr>
          <p:nvPr/>
        </p:nvSpPr>
        <p:spPr>
          <a:xfrm>
            <a:off x="1626052" y="4927821"/>
            <a:ext cx="12657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1800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Unvan 1"/>
          <p:cNvSpPr txBox="1">
            <a:spLocks/>
          </p:cNvSpPr>
          <p:nvPr/>
        </p:nvSpPr>
        <p:spPr>
          <a:xfrm>
            <a:off x="2874293" y="4927820"/>
            <a:ext cx="169050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Eighteen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hundred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Unvan 1"/>
          <p:cNvSpPr txBox="1">
            <a:spLocks/>
          </p:cNvSpPr>
          <p:nvPr/>
        </p:nvSpPr>
        <p:spPr>
          <a:xfrm>
            <a:off x="4619921" y="4927821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1904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Unvan 1"/>
          <p:cNvSpPr txBox="1">
            <a:spLocks/>
          </p:cNvSpPr>
          <p:nvPr/>
        </p:nvSpPr>
        <p:spPr>
          <a:xfrm>
            <a:off x="5946310" y="4927821"/>
            <a:ext cx="151522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Nineteen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oh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9" name="Düz Ok Bağlayıcısı 138"/>
          <p:cNvCxnSpPr/>
          <p:nvPr/>
        </p:nvCxnSpPr>
        <p:spPr>
          <a:xfrm flipV="1">
            <a:off x="2591496" y="5163702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Düz Ok Bağlayıcısı 139"/>
          <p:cNvCxnSpPr/>
          <p:nvPr/>
        </p:nvCxnSpPr>
        <p:spPr>
          <a:xfrm flipV="1">
            <a:off x="5518638" y="5160798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Unvan 1"/>
          <p:cNvSpPr txBox="1">
            <a:spLocks/>
          </p:cNvSpPr>
          <p:nvPr/>
        </p:nvSpPr>
        <p:spPr>
          <a:xfrm>
            <a:off x="7415088" y="4927820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2009</a:t>
            </a:r>
          </a:p>
        </p:txBody>
      </p:sp>
      <p:sp>
        <p:nvSpPr>
          <p:cNvPr id="142" name="Unvan 1"/>
          <p:cNvSpPr txBox="1">
            <a:spLocks/>
          </p:cNvSpPr>
          <p:nvPr/>
        </p:nvSpPr>
        <p:spPr>
          <a:xfrm>
            <a:off x="8822781" y="4927820"/>
            <a:ext cx="221418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thousand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nine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3" name="Düz Ok Bağlayıcısı 142"/>
          <p:cNvCxnSpPr/>
          <p:nvPr/>
        </p:nvCxnSpPr>
        <p:spPr>
          <a:xfrm flipV="1">
            <a:off x="8380128" y="516079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4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7" grpId="0"/>
      <p:bldP spid="120" grpId="0"/>
      <p:bldP spid="123" grpId="0"/>
      <p:bldP spid="124" grpId="0"/>
      <p:bldP spid="126" grpId="0"/>
      <p:bldP spid="127" grpId="0"/>
      <p:bldP spid="128" grpId="0"/>
      <p:bldP spid="129" grpId="0"/>
      <p:bldP spid="135" grpId="0"/>
      <p:bldP spid="136" grpId="0"/>
      <p:bldP spid="137" grpId="0"/>
      <p:bldP spid="138" grpId="0"/>
      <p:bldP spid="141" grpId="0"/>
      <p:bldP spid="1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1588182" y="340579"/>
            <a:ext cx="1789377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Dates</a:t>
            </a:r>
            <a:endParaRPr lang="tr-TR" sz="3200" b="1" dirty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054991" y="465599"/>
            <a:ext cx="1796512" cy="43961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ED7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(Tarihler)</a:t>
            </a:r>
            <a:endParaRPr lang="tr-TR" sz="2000" b="1" dirty="0">
              <a:solidFill>
                <a:srgbClr val="ED7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Unvan 1"/>
          <p:cNvSpPr txBox="1">
            <a:spLocks/>
          </p:cNvSpPr>
          <p:nvPr/>
        </p:nvSpPr>
        <p:spPr>
          <a:xfrm>
            <a:off x="1056200" y="1343299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Tarihler,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farklı şekilde 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söylenebilir. </a:t>
            </a:r>
          </a:p>
        </p:txBody>
      </p:sp>
      <p:sp>
        <p:nvSpPr>
          <p:cNvPr id="115" name="Unvan 1"/>
          <p:cNvSpPr txBox="1">
            <a:spLocks/>
          </p:cNvSpPr>
          <p:nvPr/>
        </p:nvSpPr>
        <p:spPr>
          <a:xfrm>
            <a:off x="2877954" y="2360753"/>
            <a:ext cx="230645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29th April,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</a:p>
        </p:txBody>
      </p:sp>
      <p:sp>
        <p:nvSpPr>
          <p:cNvPr id="117" name="Unvan 1"/>
          <p:cNvSpPr txBox="1">
            <a:spLocks/>
          </p:cNvSpPr>
          <p:nvPr/>
        </p:nvSpPr>
        <p:spPr>
          <a:xfrm>
            <a:off x="5609248" y="2359594"/>
            <a:ext cx="551140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twenty-ninth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April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</a:t>
            </a:r>
          </a:p>
        </p:txBody>
      </p:sp>
      <p:cxnSp>
        <p:nvCxnSpPr>
          <p:cNvPr id="121" name="Düz Ok Bağlayıcısı 120"/>
          <p:cNvCxnSpPr/>
          <p:nvPr/>
        </p:nvCxnSpPr>
        <p:spPr>
          <a:xfrm>
            <a:off x="5184414" y="2591877"/>
            <a:ext cx="432000" cy="0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nvan 1"/>
          <p:cNvSpPr txBox="1">
            <a:spLocks/>
          </p:cNvSpPr>
          <p:nvPr/>
        </p:nvSpPr>
        <p:spPr>
          <a:xfrm>
            <a:off x="5609248" y="2778697"/>
            <a:ext cx="551140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twenty-ninth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</a:t>
            </a:r>
          </a:p>
        </p:txBody>
      </p:sp>
      <p:cxnSp>
        <p:nvCxnSpPr>
          <p:cNvPr id="29" name="Düz Ok Bağlayıcısı 28"/>
          <p:cNvCxnSpPr/>
          <p:nvPr/>
        </p:nvCxnSpPr>
        <p:spPr>
          <a:xfrm flipV="1">
            <a:off x="5184414" y="3012367"/>
            <a:ext cx="432000" cy="0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Unvan 1"/>
          <p:cNvSpPr txBox="1">
            <a:spLocks/>
          </p:cNvSpPr>
          <p:nvPr/>
        </p:nvSpPr>
        <p:spPr>
          <a:xfrm>
            <a:off x="2877953" y="3466152"/>
            <a:ext cx="230645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3rd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1900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5609248" y="3466539"/>
            <a:ext cx="60836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nineteen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hundred</a:t>
            </a:r>
            <a:endParaRPr lang="tr-T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Düz Ok Bağlayıcısı 33"/>
          <p:cNvCxnSpPr/>
          <p:nvPr/>
        </p:nvCxnSpPr>
        <p:spPr>
          <a:xfrm>
            <a:off x="5184413" y="3698822"/>
            <a:ext cx="432000" cy="0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nvan 1"/>
          <p:cNvSpPr txBox="1">
            <a:spLocks/>
          </p:cNvSpPr>
          <p:nvPr/>
        </p:nvSpPr>
        <p:spPr>
          <a:xfrm>
            <a:off x="5609248" y="3885642"/>
            <a:ext cx="551140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nineteen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hundred</a:t>
            </a:r>
            <a:endParaRPr lang="tr-T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Düz Ok Bağlayıcısı 35"/>
          <p:cNvCxnSpPr/>
          <p:nvPr/>
        </p:nvCxnSpPr>
        <p:spPr>
          <a:xfrm flipV="1">
            <a:off x="5184413" y="4119312"/>
            <a:ext cx="432000" cy="0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Unvan 1"/>
          <p:cNvSpPr txBox="1">
            <a:spLocks/>
          </p:cNvSpPr>
          <p:nvPr/>
        </p:nvSpPr>
        <p:spPr>
          <a:xfrm>
            <a:off x="2876716" y="4586004"/>
            <a:ext cx="230645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31st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1987</a:t>
            </a: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5609248" y="4586004"/>
            <a:ext cx="60836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thirty-first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nineteen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-seven</a:t>
            </a:r>
          </a:p>
        </p:txBody>
      </p:sp>
      <p:cxnSp>
        <p:nvCxnSpPr>
          <p:cNvPr id="39" name="Düz Ok Bağlayıcısı 38"/>
          <p:cNvCxnSpPr/>
          <p:nvPr/>
        </p:nvCxnSpPr>
        <p:spPr>
          <a:xfrm>
            <a:off x="5184411" y="4818979"/>
            <a:ext cx="432000" cy="0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nvan 1"/>
          <p:cNvSpPr txBox="1">
            <a:spLocks/>
          </p:cNvSpPr>
          <p:nvPr/>
        </p:nvSpPr>
        <p:spPr>
          <a:xfrm>
            <a:off x="5609248" y="5005107"/>
            <a:ext cx="60836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thirty-first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nineteen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eighty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-seven</a:t>
            </a:r>
            <a:endParaRPr lang="tr-T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Düz Ok Bağlayıcısı 40"/>
          <p:cNvCxnSpPr/>
          <p:nvPr/>
        </p:nvCxnSpPr>
        <p:spPr>
          <a:xfrm>
            <a:off x="5184411" y="5237389"/>
            <a:ext cx="432000" cy="0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ikdörtgen 47"/>
          <p:cNvSpPr/>
          <p:nvPr/>
        </p:nvSpPr>
        <p:spPr>
          <a:xfrm>
            <a:off x="7757963" y="444097"/>
            <a:ext cx="3926316" cy="12297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Metin kutusu 48"/>
          <p:cNvSpPr txBox="1"/>
          <p:nvPr/>
        </p:nvSpPr>
        <p:spPr>
          <a:xfrm>
            <a:off x="9474163" y="699194"/>
            <a:ext cx="2218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dirty="0" err="1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dirty="0" err="1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tr-TR" sz="2000" dirty="0" smtClean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err="1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dirty="0" err="1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tr-TR" sz="2000" dirty="0" err="1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tr-TR" sz="2000" dirty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Düz Ok Bağlayıcısı 50"/>
          <p:cNvCxnSpPr/>
          <p:nvPr/>
        </p:nvCxnSpPr>
        <p:spPr>
          <a:xfrm flipV="1">
            <a:off x="8984582" y="915511"/>
            <a:ext cx="463315" cy="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Düz Ok Bağlayıcısı 52"/>
          <p:cNvCxnSpPr/>
          <p:nvPr/>
        </p:nvCxnSpPr>
        <p:spPr>
          <a:xfrm flipV="1">
            <a:off x="9010848" y="1203053"/>
            <a:ext cx="463315" cy="1"/>
          </a:xfrm>
          <a:prstGeom prst="straightConnector1">
            <a:avLst/>
          </a:prstGeom>
          <a:ln w="38100">
            <a:solidFill>
              <a:srgbClr val="EBF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kdörtgen 11"/>
          <p:cNvSpPr/>
          <p:nvPr/>
        </p:nvSpPr>
        <p:spPr>
          <a:xfrm>
            <a:off x="7886396" y="720843"/>
            <a:ext cx="109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endParaRPr lang="tr-TR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Dikdörtgen 58"/>
          <p:cNvSpPr/>
          <p:nvPr/>
        </p:nvSpPr>
        <p:spPr>
          <a:xfrm>
            <a:off x="7786818" y="1008151"/>
            <a:ext cx="1177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British</a:t>
            </a:r>
            <a:endParaRPr lang="tr-TR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0" name="Düz Ok Bağlayıcısı 59"/>
          <p:cNvCxnSpPr>
            <a:stCxn id="65" idx="3"/>
          </p:cNvCxnSpPr>
          <p:nvPr/>
        </p:nvCxnSpPr>
        <p:spPr>
          <a:xfrm flipV="1">
            <a:off x="2293014" y="2588430"/>
            <a:ext cx="700535" cy="22672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Düz Ok Bağlayıcısı 62"/>
          <p:cNvCxnSpPr>
            <a:stCxn id="66" idx="3"/>
          </p:cNvCxnSpPr>
          <p:nvPr/>
        </p:nvCxnSpPr>
        <p:spPr>
          <a:xfrm flipV="1">
            <a:off x="2293014" y="3709562"/>
            <a:ext cx="699296" cy="20796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Düz Ok Bağlayıcısı 63"/>
          <p:cNvCxnSpPr>
            <a:stCxn id="67" idx="3"/>
          </p:cNvCxnSpPr>
          <p:nvPr/>
        </p:nvCxnSpPr>
        <p:spPr>
          <a:xfrm flipV="1">
            <a:off x="2293014" y="4836091"/>
            <a:ext cx="698060" cy="205472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165550" y="2582174"/>
            <a:ext cx="212746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29/04/2010</a:t>
            </a:r>
            <a:endParaRPr lang="tr-T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165550" y="3684546"/>
            <a:ext cx="212746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29/03/1900</a:t>
            </a:r>
            <a:endParaRPr lang="tr-T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Unvan 1"/>
          <p:cNvSpPr txBox="1">
            <a:spLocks/>
          </p:cNvSpPr>
          <p:nvPr/>
        </p:nvSpPr>
        <p:spPr>
          <a:xfrm>
            <a:off x="165550" y="4808586"/>
            <a:ext cx="212746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31/07/1987</a:t>
            </a:r>
            <a:endParaRPr lang="tr-T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Unvan 1"/>
          <p:cNvSpPr txBox="1">
            <a:spLocks/>
          </p:cNvSpPr>
          <p:nvPr/>
        </p:nvSpPr>
        <p:spPr>
          <a:xfrm>
            <a:off x="2877954" y="2782211"/>
            <a:ext cx="230645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</a:t>
            </a: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29th,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</a:p>
        </p:txBody>
      </p:sp>
      <p:cxnSp>
        <p:nvCxnSpPr>
          <p:cNvPr id="79" name="Düz Ok Bağlayıcısı 78"/>
          <p:cNvCxnSpPr>
            <a:stCxn id="65" idx="3"/>
          </p:cNvCxnSpPr>
          <p:nvPr/>
        </p:nvCxnSpPr>
        <p:spPr>
          <a:xfrm>
            <a:off x="2293014" y="2815151"/>
            <a:ext cx="700535" cy="20461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Unvan 1"/>
          <p:cNvSpPr txBox="1">
            <a:spLocks/>
          </p:cNvSpPr>
          <p:nvPr/>
        </p:nvSpPr>
        <p:spPr>
          <a:xfrm>
            <a:off x="2877952" y="3888080"/>
            <a:ext cx="230645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</a:t>
            </a: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3rd,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1900</a:t>
            </a:r>
          </a:p>
        </p:txBody>
      </p:sp>
      <p:cxnSp>
        <p:nvCxnSpPr>
          <p:cNvPr id="86" name="Düz Ok Bağlayıcısı 85"/>
          <p:cNvCxnSpPr>
            <a:stCxn id="66" idx="3"/>
          </p:cNvCxnSpPr>
          <p:nvPr/>
        </p:nvCxnSpPr>
        <p:spPr>
          <a:xfrm>
            <a:off x="2293014" y="3917523"/>
            <a:ext cx="699296" cy="193100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Unvan 1"/>
          <p:cNvSpPr txBox="1">
            <a:spLocks/>
          </p:cNvSpPr>
          <p:nvPr/>
        </p:nvSpPr>
        <p:spPr>
          <a:xfrm>
            <a:off x="2875480" y="5005107"/>
            <a:ext cx="230645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31st,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1987</a:t>
            </a:r>
          </a:p>
        </p:txBody>
      </p:sp>
      <p:cxnSp>
        <p:nvCxnSpPr>
          <p:cNvPr id="92" name="Düz Ok Bağlayıcısı 91"/>
          <p:cNvCxnSpPr>
            <a:stCxn id="67" idx="3"/>
          </p:cNvCxnSpPr>
          <p:nvPr/>
        </p:nvCxnSpPr>
        <p:spPr>
          <a:xfrm>
            <a:off x="2293014" y="5041563"/>
            <a:ext cx="695588" cy="216168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0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7" grpId="0"/>
      <p:bldP spid="28" grpId="0"/>
      <p:bldP spid="32" grpId="0"/>
      <p:bldP spid="33" grpId="0"/>
      <p:bldP spid="35" grpId="0"/>
      <p:bldP spid="37" grpId="0"/>
      <p:bldP spid="38" grpId="0"/>
      <p:bldP spid="40" grpId="0"/>
      <p:bldP spid="48" grpId="0" animBg="1"/>
      <p:bldP spid="49" grpId="0"/>
      <p:bldP spid="12" grpId="0"/>
      <p:bldP spid="59" grpId="0"/>
      <p:bldP spid="65" grpId="0"/>
      <p:bldP spid="66" grpId="0"/>
      <p:bldP spid="67" grpId="0"/>
      <p:bldP spid="78" grpId="0"/>
      <p:bldP spid="85" grpId="0"/>
      <p:bldP spid="9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61317" y="1174822"/>
            <a:ext cx="8269367" cy="387759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8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8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8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7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404553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 Zaman)</a:t>
            </a:r>
            <a:endParaRPr lang="tr-TR" sz="36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FF91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(Nerelerde Kullanırız?) </a:t>
            </a:r>
            <a:endParaRPr lang="tr-TR" sz="2800" dirty="0">
              <a:solidFill>
                <a:srgbClr val="FF91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4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279413" y="2119303"/>
            <a:ext cx="53042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</a:t>
            </a:r>
            <a:r>
              <a:rPr lang="en-US" sz="24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ctions</a:t>
            </a:r>
            <a:r>
              <a:rPr lang="en-US" sz="24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started and finished at a specific time in the past.</a:t>
            </a:r>
            <a:endParaRPr lang="tr-TR" sz="24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279410" y="2647932"/>
            <a:ext cx="41107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446325" y="2113316"/>
            <a:ext cx="412931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(Geçmişte belirli bir zamanda başlamış ve bitmiş eylemler.)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167596" y="2641945"/>
            <a:ext cx="255745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(Dün okula gittim.)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1327164" y="3415501"/>
            <a:ext cx="43439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tr-TR" sz="24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everal</a:t>
            </a:r>
            <a:r>
              <a:rPr lang="en-US" sz="24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 that were completed in the past.</a:t>
            </a:r>
            <a:endParaRPr lang="tr-TR" sz="24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4997717" y="3409514"/>
            <a:ext cx="449726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(Geçmişte tamamlanmış birçok eylem)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1279410" y="3946570"/>
            <a:ext cx="680581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finished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watched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TV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slept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7725054" y="3946570"/>
            <a:ext cx="41146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(Ödevimi </a:t>
            </a:r>
            <a:r>
              <a:rPr lang="tr-T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bitirdim,TV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izledim ve uyudum.)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327164" y="4684045"/>
            <a:ext cx="18817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tr-TR" sz="24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habits</a:t>
            </a:r>
            <a:endParaRPr lang="tr-TR" sz="24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3208882" y="4686840"/>
            <a:ext cx="32374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 Alışkanlıklar)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1279410" y="5145748"/>
            <a:ext cx="60132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played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6794771" y="5145747"/>
            <a:ext cx="35670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(Gençken iyi futbol oynardım.)</a:t>
            </a:r>
          </a:p>
        </p:txBody>
      </p:sp>
    </p:spTree>
    <p:extLst>
      <p:ext uri="{BB962C8B-B14F-4D97-AF65-F5344CB8AC3E}">
        <p14:creationId xmlns:p14="http://schemas.microsoft.com/office/powerpoint/2010/main" val="277696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836471" y="1388485"/>
            <a:ext cx="6519058" cy="30742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88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88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88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279123" y="3803438"/>
            <a:ext cx="5633755" cy="13186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36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864743"/>
            <a:ext cx="1216443" cy="263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463961" y="246166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tr-TR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</a:t>
            </a: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ikinci halini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82394" y="1661318"/>
            <a:ext cx="23057" cy="297845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129015" y="1740106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cümle kurarken tüm öznelerde fiil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Halinde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7" y="5660437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4535592" y="5121453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4655069" y="5660437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okula git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2596" y="2944460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575973" y="654335"/>
            <a:ext cx="9281324" cy="7968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Fiiler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haline dönüşürken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alır. Ancak bazı fiiller bu kurala uymaz ve dönüşüme uğrarlar. Bu fiillere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düzensiz fiiller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denir.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784193" y="390464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tr-TR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3880835" y="2774912"/>
            <a:ext cx="363955" cy="109991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589533" y="2768095"/>
            <a:ext cx="363955" cy="109991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564794" y="1569095"/>
            <a:ext cx="4695091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5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8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927948" y="3937646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</a:t>
            </a:r>
            <a:r>
              <a:rPr lang="tr-TR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219493" y="43737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(Düzenli Fiiller)</a:t>
            </a:r>
            <a:endParaRPr lang="tr-TR" sz="20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111425" y="43737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(Düzensiz Fiiller)</a:t>
            </a:r>
            <a:endParaRPr lang="tr-TR" sz="20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969498" y="4823885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456212" y="482388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 flipV="1">
            <a:off x="3020912" y="505976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1969498" y="5202528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3456212" y="520252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3020912" y="5438410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nvan 1"/>
          <p:cNvSpPr txBox="1">
            <a:spLocks/>
          </p:cNvSpPr>
          <p:nvPr/>
        </p:nvSpPr>
        <p:spPr>
          <a:xfrm>
            <a:off x="6866420" y="4818041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8353134" y="481804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Düz Ok Bağlayıcısı 20"/>
          <p:cNvCxnSpPr/>
          <p:nvPr/>
        </p:nvCxnSpPr>
        <p:spPr>
          <a:xfrm flipV="1">
            <a:off x="7917834" y="505392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6866420" y="5205433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8353134" y="520543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7917834" y="544131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5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023458" y="238842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1086349" y="240428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212857" y="284284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271833" y="289151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Büyümek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926315" y="238842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989206" y="240428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115714" y="284284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4174690" y="289151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Üniversiteye gitmek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520459" y="238842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583350" y="240428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709858" y="284284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768834" y="289151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Mezun olmak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109147" y="2388422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9172038" y="240428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diploma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298546" y="2842843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357522" y="289151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Diploma 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023458" y="5349336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1086349" y="536519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Scholarship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212857" y="580375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271833" y="585242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3926872" y="5349336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3989763" y="536519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4116271" y="580375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4175247" y="585242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Nişanlanmak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6519451" y="5349336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6582342" y="536519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married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6708850" y="580375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6767826" y="585242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Evlenmek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958795" y="5349336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8993176" y="5365199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9062335" y="5803757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9094576" y="5852429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2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Çocuk sahibi olmak</a:t>
            </a:r>
            <a:endParaRPr lang="tr-TR" sz="12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10294868" y="5349336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Unvan 2"/>
          <p:cNvSpPr txBox="1">
            <a:spLocks/>
          </p:cNvSpPr>
          <p:nvPr/>
        </p:nvSpPr>
        <p:spPr>
          <a:xfrm>
            <a:off x="10329249" y="5365199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Raise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10398408" y="5803757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10430649" y="5852429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2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Çocuk yetiştirmek</a:t>
            </a:r>
            <a:endParaRPr lang="tr-TR" sz="12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0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64804" y="320781"/>
            <a:ext cx="463446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tr-TR" sz="4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32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752105" y="397610"/>
            <a:ext cx="3061892" cy="532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(Düzenli Fiiller)</a:t>
            </a:r>
            <a:endParaRPr lang="tr-TR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036949" y="1198920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Düzenli fiiller genellikle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11963" y="1766816"/>
            <a:ext cx="8883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963641" y="1766815"/>
            <a:ext cx="11684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V="1">
            <a:off x="2500326" y="200269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van 1"/>
          <p:cNvSpPr txBox="1">
            <a:spLocks/>
          </p:cNvSpPr>
          <p:nvPr/>
        </p:nvSpPr>
        <p:spPr>
          <a:xfrm>
            <a:off x="5514379" y="1766815"/>
            <a:ext cx="9294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886514" y="1766815"/>
            <a:ext cx="112401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V="1">
            <a:off x="6443860" y="199979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van 1"/>
          <p:cNvSpPr txBox="1">
            <a:spLocks/>
          </p:cNvSpPr>
          <p:nvPr/>
        </p:nvSpPr>
        <p:spPr>
          <a:xfrm>
            <a:off x="1036949" y="2460664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Fiilin son harfi «-e» ise fiil sadece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«-d»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276349" y="3021538"/>
            <a:ext cx="138702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3106031" y="3021537"/>
            <a:ext cx="164694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Düz Ok Bağlayıcısı 13"/>
          <p:cNvCxnSpPr/>
          <p:nvPr/>
        </p:nvCxnSpPr>
        <p:spPr>
          <a:xfrm flipV="1">
            <a:off x="2663377" y="325741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nvan 1"/>
          <p:cNvSpPr txBox="1">
            <a:spLocks/>
          </p:cNvSpPr>
          <p:nvPr/>
        </p:nvSpPr>
        <p:spPr>
          <a:xfrm>
            <a:off x="5681919" y="3021537"/>
            <a:ext cx="1336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7461528" y="3021537"/>
            <a:ext cx="15300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Ok Bağlayıcısı 16"/>
          <p:cNvCxnSpPr/>
          <p:nvPr/>
        </p:nvCxnSpPr>
        <p:spPr>
          <a:xfrm flipV="1">
            <a:off x="7018874" y="325451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Unvan 1"/>
          <p:cNvSpPr txBox="1">
            <a:spLocks/>
          </p:cNvSpPr>
          <p:nvPr/>
        </p:nvSpPr>
        <p:spPr>
          <a:xfrm>
            <a:off x="1036949" y="3736997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 «-y» harfiyle bitiyorsa ve «-y» den önceki harf sessiz ise «-y» harfi düşer ve fiil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alır,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611963" y="4437236"/>
            <a:ext cx="105141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3106031" y="4437235"/>
            <a:ext cx="137072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Düz Ok Bağlayıcısı 20"/>
          <p:cNvCxnSpPr/>
          <p:nvPr/>
        </p:nvCxnSpPr>
        <p:spPr>
          <a:xfrm flipV="1">
            <a:off x="2663377" y="467311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5781674" y="4437235"/>
            <a:ext cx="7945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7018874" y="4437235"/>
            <a:ext cx="9916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6576220" y="467021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nvan 1"/>
          <p:cNvSpPr txBox="1">
            <a:spLocks/>
          </p:cNvSpPr>
          <p:nvPr/>
        </p:nvSpPr>
        <p:spPr>
          <a:xfrm>
            <a:off x="1036949" y="5136164"/>
            <a:ext cx="10118103" cy="4608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«-y» harfi bir sesli harften sonra gelir ise fiil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750201" y="5579960"/>
            <a:ext cx="9131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106033" y="5579959"/>
            <a:ext cx="12962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Düz Ok Bağlayıcısı 27"/>
          <p:cNvCxnSpPr/>
          <p:nvPr/>
        </p:nvCxnSpPr>
        <p:spPr>
          <a:xfrm flipV="1">
            <a:off x="2663379" y="581584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Unvan 1"/>
          <p:cNvSpPr txBox="1">
            <a:spLocks/>
          </p:cNvSpPr>
          <p:nvPr/>
        </p:nvSpPr>
        <p:spPr>
          <a:xfrm>
            <a:off x="5758163" y="5577254"/>
            <a:ext cx="9650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7165857" y="5577254"/>
            <a:ext cx="12256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Düz Ok Bağlayıcısı 30"/>
          <p:cNvCxnSpPr/>
          <p:nvPr/>
        </p:nvCxnSpPr>
        <p:spPr>
          <a:xfrm flipV="1">
            <a:off x="6723203" y="5810230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785492" y="221839"/>
            <a:ext cx="463446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</a:t>
            </a:r>
            <a:r>
              <a:rPr lang="tr-TR" sz="4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32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5179623" y="296329"/>
            <a:ext cx="3061892" cy="532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(Düzensiz Fiiller)</a:t>
            </a:r>
            <a:endParaRPr lang="tr-TR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785492" y="143939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816114" y="1439391"/>
            <a:ext cx="17641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Düz Ok Bağlayıcısı 5"/>
          <p:cNvCxnSpPr/>
          <p:nvPr/>
        </p:nvCxnSpPr>
        <p:spPr>
          <a:xfrm flipV="1">
            <a:off x="3352800" y="165447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nvan 1"/>
          <p:cNvSpPr txBox="1">
            <a:spLocks/>
          </p:cNvSpPr>
          <p:nvPr/>
        </p:nvSpPr>
        <p:spPr>
          <a:xfrm>
            <a:off x="1785492" y="207492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3816115" y="2074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Became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 flipV="1">
            <a:off x="3352800" y="229000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785492" y="2704737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(Başlamak)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3816115" y="270473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Began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Ok Bağlayıcısı 11"/>
          <p:cNvCxnSpPr/>
          <p:nvPr/>
        </p:nvCxnSpPr>
        <p:spPr>
          <a:xfrm flipV="1">
            <a:off x="3352800" y="2919822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1785492" y="3340115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</a:t>
            </a:r>
            <a:r>
              <a:rPr lang="tr-T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(Kırmak/Bozulmak) </a:t>
            </a:r>
            <a:endParaRPr lang="tr-TR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816115" y="334011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 flipV="1">
            <a:off x="3352800" y="3555200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1785492" y="393971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(Getirmek)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3816115" y="393971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3352800" y="415479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1785492" y="4539307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(İnşa etmek)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3816115" y="453930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3352800" y="4754392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nvan 1"/>
          <p:cNvSpPr txBox="1">
            <a:spLocks/>
          </p:cNvSpPr>
          <p:nvPr/>
        </p:nvSpPr>
        <p:spPr>
          <a:xfrm>
            <a:off x="1785492" y="5138903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 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(Satın 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816115" y="51389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Düz Ok Bağlayıcısı 26"/>
          <p:cNvCxnSpPr/>
          <p:nvPr/>
        </p:nvCxnSpPr>
        <p:spPr>
          <a:xfrm flipV="1">
            <a:off x="3352800" y="5353988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nvan 1"/>
          <p:cNvSpPr txBox="1">
            <a:spLocks/>
          </p:cNvSpPr>
          <p:nvPr/>
        </p:nvSpPr>
        <p:spPr>
          <a:xfrm>
            <a:off x="1785492" y="5738499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(Yakalamak)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3816115" y="5738499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Düz Ok Bağlayıcısı 29"/>
          <p:cNvCxnSpPr/>
          <p:nvPr/>
        </p:nvCxnSpPr>
        <p:spPr>
          <a:xfrm flipV="1">
            <a:off x="3352800" y="5953584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408321" y="143939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(Seçmek)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8450579" y="143939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Chose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Ok Bağlayıcısı 32"/>
          <p:cNvCxnSpPr/>
          <p:nvPr/>
        </p:nvCxnSpPr>
        <p:spPr>
          <a:xfrm flipV="1">
            <a:off x="7987264" y="165447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nvan 1"/>
          <p:cNvSpPr txBox="1">
            <a:spLocks/>
          </p:cNvSpPr>
          <p:nvPr/>
        </p:nvSpPr>
        <p:spPr>
          <a:xfrm>
            <a:off x="6408321" y="207492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8450579" y="2074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Düz Ok Bağlayıcısı 35"/>
          <p:cNvCxnSpPr/>
          <p:nvPr/>
        </p:nvCxnSpPr>
        <p:spPr>
          <a:xfrm flipV="1">
            <a:off x="7987264" y="229000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Unvan 1"/>
          <p:cNvSpPr txBox="1">
            <a:spLocks/>
          </p:cNvSpPr>
          <p:nvPr/>
        </p:nvSpPr>
        <p:spPr>
          <a:xfrm>
            <a:off x="6408321" y="2704737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(Kesmek)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8450579" y="270473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Düz Ok Bağlayıcısı 38"/>
          <p:cNvCxnSpPr/>
          <p:nvPr/>
        </p:nvCxnSpPr>
        <p:spPr>
          <a:xfrm flipV="1">
            <a:off x="7987264" y="2919822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nvan 1"/>
          <p:cNvSpPr txBox="1">
            <a:spLocks/>
          </p:cNvSpPr>
          <p:nvPr/>
        </p:nvSpPr>
        <p:spPr>
          <a:xfrm>
            <a:off x="6408321" y="3334553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(Yapmak)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8450579" y="333455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Düz Ok Bağlayıcısı 41"/>
          <p:cNvCxnSpPr/>
          <p:nvPr/>
        </p:nvCxnSpPr>
        <p:spPr>
          <a:xfrm flipV="1">
            <a:off x="7987264" y="3549638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Unvan 1"/>
          <p:cNvSpPr txBox="1">
            <a:spLocks/>
          </p:cNvSpPr>
          <p:nvPr/>
        </p:nvSpPr>
        <p:spPr>
          <a:xfrm>
            <a:off x="6408321" y="393971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(Çizmek)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Unvan 1"/>
          <p:cNvSpPr txBox="1">
            <a:spLocks/>
          </p:cNvSpPr>
          <p:nvPr/>
        </p:nvSpPr>
        <p:spPr>
          <a:xfrm>
            <a:off x="8450579" y="393971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Düz Ok Bağlayıcısı 44"/>
          <p:cNvCxnSpPr/>
          <p:nvPr/>
        </p:nvCxnSpPr>
        <p:spPr>
          <a:xfrm flipV="1">
            <a:off x="7987264" y="415479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Unvan 1"/>
          <p:cNvSpPr txBox="1">
            <a:spLocks/>
          </p:cNvSpPr>
          <p:nvPr/>
        </p:nvSpPr>
        <p:spPr>
          <a:xfrm>
            <a:off x="6408321" y="4541049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(Sürmek)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8450579" y="4541049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Drove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7987264" y="4756134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6408321" y="5138903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8450579" y="51389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7987264" y="5353988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6408321" y="5738894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(Düşmek)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8450579" y="57367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Fell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7987264" y="595184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3969443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2483612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Unvan 1"/>
          <p:cNvSpPr txBox="1">
            <a:spLocks/>
          </p:cNvSpPr>
          <p:nvPr/>
        </p:nvSpPr>
        <p:spPr>
          <a:xfrm>
            <a:off x="8450579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Unvan 1"/>
          <p:cNvSpPr txBox="1">
            <a:spLocks/>
          </p:cNvSpPr>
          <p:nvPr/>
        </p:nvSpPr>
        <p:spPr>
          <a:xfrm>
            <a:off x="7037669" y="932416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3" grpId="0"/>
      <p:bldP spid="14" grpId="0"/>
      <p:bldP spid="16" grpId="0"/>
      <p:bldP spid="17" grpId="0"/>
      <p:bldP spid="22" grpId="0"/>
      <p:bldP spid="23" grpId="0"/>
      <p:bldP spid="25" grpId="0"/>
      <p:bldP spid="26" grpId="0"/>
      <p:bldP spid="28" grpId="0"/>
      <p:bldP spid="29" grpId="0"/>
      <p:bldP spid="31" grpId="0"/>
      <p:bldP spid="32" grpId="0"/>
      <p:bldP spid="34" grpId="0"/>
      <p:bldP spid="35" grpId="0"/>
      <p:bldP spid="37" grpId="0"/>
      <p:bldP spid="38" grpId="0"/>
      <p:bldP spid="40" grpId="0"/>
      <p:bldP spid="41" grpId="0"/>
      <p:bldP spid="43" grpId="0"/>
      <p:bldP spid="44" grpId="0"/>
      <p:bldP spid="50" grpId="0"/>
      <p:bldP spid="51" grpId="0"/>
      <p:bldP spid="53" grpId="0"/>
      <p:bldP spid="54" grpId="0"/>
      <p:bldP spid="59" grpId="0"/>
      <p:bldP spid="60" grpId="0"/>
      <p:bldP spid="62" grpId="0"/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1830672" y="87031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(Hissetmek)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898098" y="870310"/>
            <a:ext cx="17641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3434784" y="108539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1830672" y="150584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3898099" y="15058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3434784" y="172092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1830672" y="213565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(Uçmak)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3898099" y="21356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3434784" y="235074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1830672" y="2771034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(Unutmak)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3898099" y="277103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Forgot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3434784" y="298611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1830672" y="337063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3898099" y="337063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3434784" y="358571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1830672" y="397022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3898099" y="397022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3434784" y="418531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nvan 1"/>
          <p:cNvSpPr txBox="1">
            <a:spLocks/>
          </p:cNvSpPr>
          <p:nvPr/>
        </p:nvSpPr>
        <p:spPr>
          <a:xfrm>
            <a:off x="1830672" y="4569822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(Gitmek)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3898099" y="456982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Düz Ok Bağlayıcısı 69"/>
          <p:cNvCxnSpPr/>
          <p:nvPr/>
        </p:nvCxnSpPr>
        <p:spPr>
          <a:xfrm flipV="1">
            <a:off x="3434784" y="478490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Unvan 1"/>
          <p:cNvSpPr txBox="1">
            <a:spLocks/>
          </p:cNvSpPr>
          <p:nvPr/>
        </p:nvSpPr>
        <p:spPr>
          <a:xfrm>
            <a:off x="1830672" y="5169418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(Büyümek)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3898099" y="516941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3434784" y="538450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Unvan 1"/>
          <p:cNvSpPr txBox="1">
            <a:spLocks/>
          </p:cNvSpPr>
          <p:nvPr/>
        </p:nvSpPr>
        <p:spPr>
          <a:xfrm>
            <a:off x="6450798" y="87031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(Duymak)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8532563" y="87031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Düz Ok Bağlayıcısı 75"/>
          <p:cNvCxnSpPr/>
          <p:nvPr/>
        </p:nvCxnSpPr>
        <p:spPr>
          <a:xfrm flipV="1">
            <a:off x="8069248" y="108539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Unvan 1"/>
          <p:cNvSpPr txBox="1">
            <a:spLocks/>
          </p:cNvSpPr>
          <p:nvPr/>
        </p:nvSpPr>
        <p:spPr>
          <a:xfrm>
            <a:off x="6450798" y="150584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(Vurmak)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Unvan 1"/>
          <p:cNvSpPr txBox="1">
            <a:spLocks/>
          </p:cNvSpPr>
          <p:nvPr/>
        </p:nvSpPr>
        <p:spPr>
          <a:xfrm>
            <a:off x="8532563" y="15058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</a:t>
            </a:r>
          </a:p>
        </p:txBody>
      </p:sp>
      <p:cxnSp>
        <p:nvCxnSpPr>
          <p:cNvPr id="79" name="Düz Ok Bağlayıcısı 78"/>
          <p:cNvCxnSpPr/>
          <p:nvPr/>
        </p:nvCxnSpPr>
        <p:spPr>
          <a:xfrm flipV="1">
            <a:off x="8069248" y="172092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Unvan 1"/>
          <p:cNvSpPr txBox="1">
            <a:spLocks/>
          </p:cNvSpPr>
          <p:nvPr/>
        </p:nvSpPr>
        <p:spPr>
          <a:xfrm>
            <a:off x="6450798" y="2135656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8532563" y="21356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Düz Ok Bağlayıcısı 81"/>
          <p:cNvCxnSpPr/>
          <p:nvPr/>
        </p:nvCxnSpPr>
        <p:spPr>
          <a:xfrm flipV="1">
            <a:off x="8069248" y="235074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Unvan 1"/>
          <p:cNvSpPr txBox="1">
            <a:spLocks/>
          </p:cNvSpPr>
          <p:nvPr/>
        </p:nvSpPr>
        <p:spPr>
          <a:xfrm>
            <a:off x="6450798" y="2765472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(Bilmek)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Unvan 1"/>
          <p:cNvSpPr txBox="1">
            <a:spLocks/>
          </p:cNvSpPr>
          <p:nvPr/>
        </p:nvSpPr>
        <p:spPr>
          <a:xfrm>
            <a:off x="8532563" y="276547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Düz Ok Bağlayıcısı 84"/>
          <p:cNvCxnSpPr/>
          <p:nvPr/>
        </p:nvCxnSpPr>
        <p:spPr>
          <a:xfrm flipV="1">
            <a:off x="8069248" y="298055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Unvan 1"/>
          <p:cNvSpPr txBox="1">
            <a:spLocks/>
          </p:cNvSpPr>
          <p:nvPr/>
        </p:nvSpPr>
        <p:spPr>
          <a:xfrm>
            <a:off x="6450798" y="337063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(Liderlik 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8532563" y="337063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8069248" y="358571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6450798" y="3971968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(Ayrılmak)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8532563" y="397196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1" name="Düz Ok Bağlayıcısı 90"/>
          <p:cNvCxnSpPr/>
          <p:nvPr/>
        </p:nvCxnSpPr>
        <p:spPr>
          <a:xfrm flipV="1">
            <a:off x="8069248" y="418705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Unvan 1"/>
          <p:cNvSpPr txBox="1">
            <a:spLocks/>
          </p:cNvSpPr>
          <p:nvPr/>
        </p:nvSpPr>
        <p:spPr>
          <a:xfrm>
            <a:off x="6450798" y="4569822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(Kaybetmek)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Unvan 1"/>
          <p:cNvSpPr txBox="1">
            <a:spLocks/>
          </p:cNvSpPr>
          <p:nvPr/>
        </p:nvSpPr>
        <p:spPr>
          <a:xfrm>
            <a:off x="8532563" y="456982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Düz Ok Bağlayıcısı 93"/>
          <p:cNvCxnSpPr/>
          <p:nvPr/>
        </p:nvCxnSpPr>
        <p:spPr>
          <a:xfrm flipV="1">
            <a:off x="8069248" y="478490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Unvan 1"/>
          <p:cNvSpPr txBox="1">
            <a:spLocks/>
          </p:cNvSpPr>
          <p:nvPr/>
        </p:nvSpPr>
        <p:spPr>
          <a:xfrm>
            <a:off x="6450798" y="5169813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(Yapmak)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532563" y="516767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Düz Ok Bağlayıcısı 96"/>
          <p:cNvCxnSpPr/>
          <p:nvPr/>
        </p:nvCxnSpPr>
        <p:spPr>
          <a:xfrm flipV="1">
            <a:off x="8069248" y="5382760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nvan 1"/>
          <p:cNvSpPr txBox="1">
            <a:spLocks/>
          </p:cNvSpPr>
          <p:nvPr/>
        </p:nvSpPr>
        <p:spPr>
          <a:xfrm>
            <a:off x="1830672" y="572974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(Sahip 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Unvan 1"/>
          <p:cNvSpPr txBox="1">
            <a:spLocks/>
          </p:cNvSpPr>
          <p:nvPr/>
        </p:nvSpPr>
        <p:spPr>
          <a:xfrm>
            <a:off x="3898099" y="572974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</a:p>
        </p:txBody>
      </p:sp>
      <p:cxnSp>
        <p:nvCxnSpPr>
          <p:cNvPr id="100" name="Düz Ok Bağlayıcısı 99"/>
          <p:cNvCxnSpPr/>
          <p:nvPr/>
        </p:nvCxnSpPr>
        <p:spPr>
          <a:xfrm flipV="1">
            <a:off x="3434784" y="594483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Unvan 1"/>
          <p:cNvSpPr txBox="1">
            <a:spLocks/>
          </p:cNvSpPr>
          <p:nvPr/>
        </p:nvSpPr>
        <p:spPr>
          <a:xfrm>
            <a:off x="6450798" y="5730141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(Tanışmak/ Buluşmak)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Unvan 1"/>
          <p:cNvSpPr txBox="1">
            <a:spLocks/>
          </p:cNvSpPr>
          <p:nvPr/>
        </p:nvSpPr>
        <p:spPr>
          <a:xfrm>
            <a:off x="8532563" y="57280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</a:p>
        </p:txBody>
      </p:sp>
      <p:cxnSp>
        <p:nvCxnSpPr>
          <p:cNvPr id="103" name="Düz Ok Bağlayıcısı 102"/>
          <p:cNvCxnSpPr/>
          <p:nvPr/>
        </p:nvCxnSpPr>
        <p:spPr>
          <a:xfrm flipV="1">
            <a:off x="8069248" y="5943088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4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56" grpId="0"/>
      <p:bldP spid="57" grpId="0"/>
      <p:bldP spid="59" grpId="0"/>
      <p:bldP spid="60" grpId="0"/>
      <p:bldP spid="62" grpId="0"/>
      <p:bldP spid="63" grpId="0"/>
      <p:bldP spid="65" grpId="0"/>
      <p:bldP spid="66" grpId="0"/>
      <p:bldP spid="68" grpId="0"/>
      <p:bldP spid="69" grpId="0"/>
      <p:bldP spid="71" grpId="0"/>
      <p:bldP spid="72" grpId="0"/>
      <p:bldP spid="74" grpId="0"/>
      <p:bldP spid="75" grpId="0"/>
      <p:bldP spid="77" grpId="0"/>
      <p:bldP spid="78" grpId="0"/>
      <p:bldP spid="80" grpId="0"/>
      <p:bldP spid="81" grpId="0"/>
      <p:bldP spid="83" grpId="0"/>
      <p:bldP spid="84" grpId="0"/>
      <p:bldP spid="86" grpId="0"/>
      <p:bldP spid="87" grpId="0"/>
      <p:bldP spid="89" grpId="0"/>
      <p:bldP spid="90" grpId="0"/>
      <p:bldP spid="92" grpId="0"/>
      <p:bldP spid="93" grpId="0"/>
      <p:bldP spid="95" grpId="0"/>
      <p:bldP spid="96" grpId="0"/>
      <p:bldP spid="98" grpId="0"/>
      <p:bldP spid="99" grpId="0"/>
      <p:bldP spid="101" grpId="0"/>
      <p:bldP spid="10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1765567" y="78822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(Ödemek)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958123" y="788228"/>
            <a:ext cx="138784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3494809" y="100331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1765567" y="142375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(Koymak)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3958124" y="142375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3494809" y="163884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1765567" y="205357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(Okumak)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3958124" y="205357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3494809" y="226865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1765567" y="2688952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(Sürmek)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3958124" y="268895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3494809" y="290403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1765567" y="328854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(Koşmak)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3958124" y="328854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3494809" y="350363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1765567" y="388814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(Söylemek)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3958124" y="388814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Said</a:t>
            </a: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3494809" y="410322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nvan 1"/>
          <p:cNvSpPr txBox="1">
            <a:spLocks/>
          </p:cNvSpPr>
          <p:nvPr/>
        </p:nvSpPr>
        <p:spPr>
          <a:xfrm>
            <a:off x="1765567" y="4487740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3958124" y="44877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Düz Ok Bağlayıcısı 69"/>
          <p:cNvCxnSpPr/>
          <p:nvPr/>
        </p:nvCxnSpPr>
        <p:spPr>
          <a:xfrm flipV="1">
            <a:off x="3494809" y="470282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Unvan 1"/>
          <p:cNvSpPr txBox="1">
            <a:spLocks/>
          </p:cNvSpPr>
          <p:nvPr/>
        </p:nvSpPr>
        <p:spPr>
          <a:xfrm>
            <a:off x="1765567" y="5087336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3958124" y="508733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3494809" y="530242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Unvan 1"/>
          <p:cNvSpPr txBox="1">
            <a:spLocks/>
          </p:cNvSpPr>
          <p:nvPr/>
        </p:nvSpPr>
        <p:spPr>
          <a:xfrm>
            <a:off x="6520448" y="78822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(Şarkı söylemek)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8592588" y="78822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Düz Ok Bağlayıcısı 75"/>
          <p:cNvCxnSpPr/>
          <p:nvPr/>
        </p:nvCxnSpPr>
        <p:spPr>
          <a:xfrm flipV="1">
            <a:off x="8129273" y="100331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Unvan 1"/>
          <p:cNvSpPr txBox="1">
            <a:spLocks/>
          </p:cNvSpPr>
          <p:nvPr/>
        </p:nvSpPr>
        <p:spPr>
          <a:xfrm>
            <a:off x="6520448" y="142375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(Oturmak)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Unvan 1"/>
          <p:cNvSpPr txBox="1">
            <a:spLocks/>
          </p:cNvSpPr>
          <p:nvPr/>
        </p:nvSpPr>
        <p:spPr>
          <a:xfrm>
            <a:off x="8592588" y="142375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</a:p>
        </p:txBody>
      </p:sp>
      <p:cxnSp>
        <p:nvCxnSpPr>
          <p:cNvPr id="79" name="Düz Ok Bağlayıcısı 78"/>
          <p:cNvCxnSpPr/>
          <p:nvPr/>
        </p:nvCxnSpPr>
        <p:spPr>
          <a:xfrm flipV="1">
            <a:off x="8129273" y="163884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Unvan 1"/>
          <p:cNvSpPr txBox="1">
            <a:spLocks/>
          </p:cNvSpPr>
          <p:nvPr/>
        </p:nvSpPr>
        <p:spPr>
          <a:xfrm>
            <a:off x="6520448" y="2053574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(Uyumak)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8592588" y="205357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Slept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Düz Ok Bağlayıcısı 81"/>
          <p:cNvCxnSpPr/>
          <p:nvPr/>
        </p:nvCxnSpPr>
        <p:spPr>
          <a:xfrm flipV="1">
            <a:off x="8129273" y="226865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Unvan 1"/>
          <p:cNvSpPr txBox="1">
            <a:spLocks/>
          </p:cNvSpPr>
          <p:nvPr/>
        </p:nvSpPr>
        <p:spPr>
          <a:xfrm>
            <a:off x="6520448" y="2683390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(Konuşmak)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Unvan 1"/>
          <p:cNvSpPr txBox="1">
            <a:spLocks/>
          </p:cNvSpPr>
          <p:nvPr/>
        </p:nvSpPr>
        <p:spPr>
          <a:xfrm>
            <a:off x="8592588" y="268339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Düz Ok Bağlayıcısı 84"/>
          <p:cNvCxnSpPr/>
          <p:nvPr/>
        </p:nvCxnSpPr>
        <p:spPr>
          <a:xfrm flipV="1">
            <a:off x="8129273" y="289847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Unvan 1"/>
          <p:cNvSpPr txBox="1">
            <a:spLocks/>
          </p:cNvSpPr>
          <p:nvPr/>
        </p:nvSpPr>
        <p:spPr>
          <a:xfrm>
            <a:off x="6520448" y="328854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(Harcamak)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8592588" y="328854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8129273" y="350363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6520448" y="3889886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(Yüzmek)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8592588" y="388988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Swam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1" name="Düz Ok Bağlayıcısı 90"/>
          <p:cNvCxnSpPr/>
          <p:nvPr/>
        </p:nvCxnSpPr>
        <p:spPr>
          <a:xfrm flipV="1">
            <a:off x="8129273" y="410497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Unvan 1"/>
          <p:cNvSpPr txBox="1">
            <a:spLocks/>
          </p:cNvSpPr>
          <p:nvPr/>
        </p:nvSpPr>
        <p:spPr>
          <a:xfrm>
            <a:off x="6520448" y="4487740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Unvan 1"/>
          <p:cNvSpPr txBox="1">
            <a:spLocks/>
          </p:cNvSpPr>
          <p:nvPr/>
        </p:nvSpPr>
        <p:spPr>
          <a:xfrm>
            <a:off x="8592588" y="44877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Took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Düz Ok Bağlayıcısı 93"/>
          <p:cNvCxnSpPr/>
          <p:nvPr/>
        </p:nvCxnSpPr>
        <p:spPr>
          <a:xfrm flipV="1">
            <a:off x="8129273" y="470282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Unvan 1"/>
          <p:cNvSpPr txBox="1">
            <a:spLocks/>
          </p:cNvSpPr>
          <p:nvPr/>
        </p:nvSpPr>
        <p:spPr>
          <a:xfrm>
            <a:off x="6520448" y="5087731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(Öğretmek)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592588" y="508559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Düz Ok Bağlayıcısı 96"/>
          <p:cNvCxnSpPr/>
          <p:nvPr/>
        </p:nvCxnSpPr>
        <p:spPr>
          <a:xfrm flipV="1">
            <a:off x="8129273" y="5300678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nvan 1"/>
          <p:cNvSpPr txBox="1">
            <a:spLocks/>
          </p:cNvSpPr>
          <p:nvPr/>
        </p:nvSpPr>
        <p:spPr>
          <a:xfrm>
            <a:off x="1765567" y="564766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(Göndermek)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Unvan 1"/>
          <p:cNvSpPr txBox="1">
            <a:spLocks/>
          </p:cNvSpPr>
          <p:nvPr/>
        </p:nvSpPr>
        <p:spPr>
          <a:xfrm>
            <a:off x="3958124" y="564766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</a:p>
        </p:txBody>
      </p:sp>
      <p:cxnSp>
        <p:nvCxnSpPr>
          <p:cNvPr id="100" name="Düz Ok Bağlayıcısı 99"/>
          <p:cNvCxnSpPr/>
          <p:nvPr/>
        </p:nvCxnSpPr>
        <p:spPr>
          <a:xfrm flipV="1">
            <a:off x="3494809" y="586274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Unvan 1"/>
          <p:cNvSpPr txBox="1">
            <a:spLocks/>
          </p:cNvSpPr>
          <p:nvPr/>
        </p:nvSpPr>
        <p:spPr>
          <a:xfrm>
            <a:off x="6520448" y="5648059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(Söylemek)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Unvan 1"/>
          <p:cNvSpPr txBox="1">
            <a:spLocks/>
          </p:cNvSpPr>
          <p:nvPr/>
        </p:nvSpPr>
        <p:spPr>
          <a:xfrm>
            <a:off x="8592588" y="5645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3" name="Düz Ok Bağlayıcısı 102"/>
          <p:cNvCxnSpPr/>
          <p:nvPr/>
        </p:nvCxnSpPr>
        <p:spPr>
          <a:xfrm flipV="1">
            <a:off x="8129273" y="5861006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56" grpId="0"/>
      <p:bldP spid="57" grpId="0"/>
      <p:bldP spid="59" grpId="0"/>
      <p:bldP spid="60" grpId="0"/>
      <p:bldP spid="62" grpId="0"/>
      <p:bldP spid="63" grpId="0"/>
      <p:bldP spid="65" grpId="0"/>
      <p:bldP spid="66" grpId="0"/>
      <p:bldP spid="68" grpId="0"/>
      <p:bldP spid="69" grpId="0"/>
      <p:bldP spid="71" grpId="0"/>
      <p:bldP spid="72" grpId="0"/>
      <p:bldP spid="74" grpId="0"/>
      <p:bldP spid="75" grpId="0"/>
      <p:bldP spid="77" grpId="0"/>
      <p:bldP spid="78" grpId="0"/>
      <p:bldP spid="80" grpId="0"/>
      <p:bldP spid="81" grpId="0"/>
      <p:bldP spid="83" grpId="0"/>
      <p:bldP spid="84" grpId="0"/>
      <p:bldP spid="86" grpId="0"/>
      <p:bldP spid="87" grpId="0"/>
      <p:bldP spid="89" grpId="0"/>
      <p:bldP spid="90" grpId="0"/>
      <p:bldP spid="92" grpId="0"/>
      <p:bldP spid="93" grpId="0"/>
      <p:bldP spid="95" grpId="0"/>
      <p:bldP spid="96" grpId="0"/>
      <p:bldP spid="98" grpId="0"/>
      <p:bldP spid="99" grpId="0"/>
      <p:bldP spid="101" grpId="0"/>
      <p:bldP spid="10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3638350" y="82979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(Düşünmek)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6393059" y="829792"/>
            <a:ext cx="175953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5929745" y="104487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3638350" y="146532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6393060" y="1465322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Understood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5929745" y="168040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3638350" y="2095138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Wake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(Uyanmak)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6393060" y="2095138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5929745" y="231022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3638350" y="2730516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(Kazanmak)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6393060" y="2730516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5929745" y="2945601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3638350" y="333011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(Yazmak)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6393060" y="3330112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Wrote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5929745" y="3545197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3638350" y="3929708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(Giyinmek)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6393060" y="3929708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5929745" y="414479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nvan 1"/>
          <p:cNvSpPr txBox="1">
            <a:spLocks/>
          </p:cNvSpPr>
          <p:nvPr/>
        </p:nvSpPr>
        <p:spPr>
          <a:xfrm>
            <a:off x="3638350" y="4529304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6393060" y="4529304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Düz Ok Bağlayıcısı 69"/>
          <p:cNvCxnSpPr/>
          <p:nvPr/>
        </p:nvCxnSpPr>
        <p:spPr>
          <a:xfrm flipV="1">
            <a:off x="5929745" y="4744389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Unvan 1"/>
          <p:cNvSpPr txBox="1">
            <a:spLocks/>
          </p:cNvSpPr>
          <p:nvPr/>
        </p:nvSpPr>
        <p:spPr>
          <a:xfrm>
            <a:off x="3638350" y="5128900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6393060" y="5128900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5929745" y="5343985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nvan 1"/>
          <p:cNvSpPr txBox="1">
            <a:spLocks/>
          </p:cNvSpPr>
          <p:nvPr/>
        </p:nvSpPr>
        <p:spPr>
          <a:xfrm>
            <a:off x="3638350" y="5689228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(Göndermek)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Unvan 1"/>
          <p:cNvSpPr txBox="1">
            <a:spLocks/>
          </p:cNvSpPr>
          <p:nvPr/>
        </p:nvSpPr>
        <p:spPr>
          <a:xfrm>
            <a:off x="6393060" y="5689228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</a:p>
        </p:txBody>
      </p:sp>
      <p:cxnSp>
        <p:nvCxnSpPr>
          <p:cNvPr id="100" name="Düz Ok Bağlayıcısı 99"/>
          <p:cNvCxnSpPr/>
          <p:nvPr/>
        </p:nvCxnSpPr>
        <p:spPr>
          <a:xfrm flipV="1">
            <a:off x="5929745" y="5904313"/>
            <a:ext cx="463315" cy="1"/>
          </a:xfrm>
          <a:prstGeom prst="straightConnector1">
            <a:avLst/>
          </a:prstGeom>
          <a:ln w="38100">
            <a:solidFill>
              <a:srgbClr val="C55A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4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56" grpId="0"/>
      <p:bldP spid="57" grpId="0"/>
      <p:bldP spid="59" grpId="0"/>
      <p:bldP spid="60" grpId="0"/>
      <p:bldP spid="62" grpId="0"/>
      <p:bldP spid="63" grpId="0"/>
      <p:bldP spid="65" grpId="0"/>
      <p:bldP spid="66" grpId="0"/>
      <p:bldP spid="68" grpId="0"/>
      <p:bldP spid="69" grpId="0"/>
      <p:bldP spid="71" grpId="0"/>
      <p:bldP spid="72" grpId="0"/>
      <p:bldP spid="98" grpId="0"/>
      <p:bldP spid="9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11100" cy="628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11100" cy="637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633138" y="679735"/>
            <a:ext cx="9281324" cy="7968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fiilinin 2. hali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olarak ikiye ayrılır;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961993" y="393004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endParaRPr lang="tr-T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4058635" y="2800312"/>
            <a:ext cx="363955" cy="109991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767333" y="2793495"/>
            <a:ext cx="363955" cy="109991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742594" y="1594495"/>
            <a:ext cx="4695091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endParaRPr lang="tr-TR" sz="8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105748" y="3963046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397293" y="43991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/ He / </a:t>
            </a:r>
            <a:r>
              <a:rPr lang="tr-TR" sz="2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endParaRPr lang="tr-TR" sz="20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289225" y="43991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endParaRPr lang="tr-TR" sz="20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669099" y="4982127"/>
            <a:ext cx="38685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Ankara.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411579" y="4982126"/>
            <a:ext cx="4167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Ankara.</a:t>
            </a:r>
          </a:p>
        </p:txBody>
      </p:sp>
    </p:spTree>
    <p:extLst>
      <p:ext uri="{BB962C8B-B14F-4D97-AF65-F5344CB8AC3E}">
        <p14:creationId xmlns:p14="http://schemas.microsoft.com/office/powerpoint/2010/main" val="25118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01864" cy="643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303894" y="1594016"/>
            <a:ext cx="76496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Susan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her diploma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303894" y="2225592"/>
            <a:ext cx="84973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Einstein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303894" y="2857168"/>
            <a:ext cx="103737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Canan Dağdeviren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303895" y="3488744"/>
            <a:ext cx="86617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Elisa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Daisy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2005.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303895" y="4117929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My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York. 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303894" y="4747114"/>
            <a:ext cx="86617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John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married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303895" y="5376299"/>
            <a:ext cx="745860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My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703317" y="1594016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endParaRPr lang="tr-TR" sz="24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975477" y="2196045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4515580" y="2852609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achieved</a:t>
            </a:r>
            <a:endParaRPr lang="tr-TR" sz="18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3967384" y="3477467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3476299" y="4104989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moved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3806963" y="4747114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3063391" y="5376299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raised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91229" y="262065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854120" y="263651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Join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army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80628" y="307507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039604" y="312374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Orduya katılmak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298105" y="262065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3360996" y="263651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Old-ages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487504" y="307507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546480" y="312374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İleri yaşlar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5994380" y="262065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6057271" y="263651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retired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183779" y="307507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6242755" y="312374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Emekli olmak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696711" y="2620650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8759602" y="2636513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grandchildren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8886110" y="3075071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945086" y="3123743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Torun sahibi olmak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4686817" y="5378365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4721198" y="5394228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4790357" y="5832786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4822598" y="5881458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Ölmek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6022890" y="5378365"/>
            <a:ext cx="1301295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6057271" y="5394228"/>
            <a:ext cx="1232533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6126430" y="5832786"/>
            <a:ext cx="1094214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6158671" y="5881458"/>
            <a:ext cx="102973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Ölüm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736938"/>
            <a:ext cx="1216443" cy="2854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91064" y="1771160"/>
            <a:ext cx="11528" cy="2486515"/>
          </a:xfrm>
          <a:prstGeom prst="line">
            <a:avLst/>
          </a:prstGeom>
          <a:ln w="19050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129015" y="1643972"/>
            <a:ext cx="5570295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cümle kurarken tüm öznelerde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+ fiilin yalın hali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463886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080413" y="5103637"/>
            <a:ext cx="423867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madım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080413" y="5660437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TV izle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8" name="Alt Başlık 2"/>
          <p:cNvSpPr txBox="1">
            <a:spLocks/>
          </p:cNvSpPr>
          <p:nvPr/>
        </p:nvSpPr>
        <p:spPr>
          <a:xfrm>
            <a:off x="2588608" y="2502327"/>
            <a:ext cx="2723866" cy="1012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tr-T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816652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  <p:bldP spid="32" grpId="0"/>
      <p:bldP spid="33" grpId="0"/>
      <p:bldP spid="34" grpId="0"/>
      <p:bldP spid="35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37268" y="1603541"/>
            <a:ext cx="86617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Marie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Germany.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37269" y="2235117"/>
            <a:ext cx="777944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102213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Wright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Brothers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70" y="3498269"/>
            <a:ext cx="86617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637269" y="4756639"/>
            <a:ext cx="98498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My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in 2022. He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69" y="5385824"/>
            <a:ext cx="822110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Shakespeare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fifty-five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947576" y="1593199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735681" y="2224775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137419" y="2843798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2947624" y="3487420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282214" y="4109523"/>
            <a:ext cx="1588127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566411" y="4767107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4039611" y="5385824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2148692" y="1892133"/>
            <a:ext cx="1216443" cy="2633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Bağlayıcı 8"/>
          <p:cNvCxnSpPr/>
          <p:nvPr/>
        </p:nvCxnSpPr>
        <p:spPr>
          <a:xfrm>
            <a:off x="3347896" y="1717789"/>
            <a:ext cx="23057" cy="2808000"/>
          </a:xfrm>
          <a:prstGeom prst="line">
            <a:avLst/>
          </a:prstGeom>
          <a:ln w="19050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6688356" y="1581249"/>
            <a:ext cx="4644662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cümlesi kurarken tüm öznelerden önce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 kullanılır.</a:t>
            </a:r>
          </a:p>
          <a:p>
            <a:pPr>
              <a:lnSpc>
                <a:spcPct val="100000"/>
              </a:lnSpc>
            </a:pPr>
            <a:endParaRPr lang="tr-T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zneden sonra ise fiil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yalın halde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kullanılır.</a:t>
            </a: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1490146" y="5120144"/>
            <a:ext cx="519820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5" name="Alt Başlık 2"/>
          <p:cNvSpPr txBox="1">
            <a:spLocks/>
          </p:cNvSpPr>
          <p:nvPr/>
        </p:nvSpPr>
        <p:spPr>
          <a:xfrm>
            <a:off x="1490147" y="5660437"/>
            <a:ext cx="437163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 ?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5401233" y="5127142"/>
            <a:ext cx="435298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 futbol oynadın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4882496" y="5660390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TV izledi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?)</a:t>
            </a:r>
          </a:p>
        </p:txBody>
      </p:sp>
      <p:cxnSp>
        <p:nvCxnSpPr>
          <p:cNvPr id="18" name="Düz Bağlayıcı 17"/>
          <p:cNvCxnSpPr/>
          <p:nvPr/>
        </p:nvCxnSpPr>
        <p:spPr>
          <a:xfrm>
            <a:off x="2063285" y="1717789"/>
            <a:ext cx="23057" cy="2808000"/>
          </a:xfrm>
          <a:prstGeom prst="line">
            <a:avLst/>
          </a:prstGeom>
          <a:ln w="19050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lt Başlık 2"/>
          <p:cNvSpPr txBox="1">
            <a:spLocks/>
          </p:cNvSpPr>
          <p:nvPr/>
        </p:nvSpPr>
        <p:spPr>
          <a:xfrm>
            <a:off x="785149" y="2921869"/>
            <a:ext cx="1294719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028" y="2996258"/>
            <a:ext cx="372032" cy="372032"/>
          </a:xfrm>
          <a:prstGeom prst="rect">
            <a:avLst/>
          </a:prstGeom>
        </p:spPr>
      </p:pic>
      <p:sp>
        <p:nvSpPr>
          <p:cNvPr id="26" name="Alt Başlık 2"/>
          <p:cNvSpPr txBox="1">
            <a:spLocks/>
          </p:cNvSpPr>
          <p:nvPr/>
        </p:nvSpPr>
        <p:spPr>
          <a:xfrm>
            <a:off x="3358004" y="2724263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Alt Başlık 2"/>
          <p:cNvSpPr txBox="1">
            <a:spLocks/>
          </p:cNvSpPr>
          <p:nvPr/>
        </p:nvSpPr>
        <p:spPr>
          <a:xfrm>
            <a:off x="4753264" y="2810380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0326" y="2996258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9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21" grpId="0"/>
      <p:bldP spid="26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37269" y="1603541"/>
            <a:ext cx="91046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(Aziz Sancar/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Nobel Prize?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37269" y="2235117"/>
            <a:ext cx="745860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1037000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(Elvis Presley/be)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famous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69" y="3498269"/>
            <a:ext cx="940220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(Nihal Başar/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69" y="4127454"/>
            <a:ext cx="99226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(Steve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his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1976?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637269" y="4756639"/>
            <a:ext cx="102118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69" y="5385824"/>
            <a:ext cx="94974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Colombus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099129" y="1537939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Aziz Sancar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2099129" y="2186211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2099129" y="2806044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Elvis Presley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099129" y="3479517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Nihal Başar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2099129" y="4109898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Steve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099129" y="4739083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father</a:t>
            </a:r>
            <a:r>
              <a:rPr lang="tr-TR" sz="2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endParaRPr lang="tr-TR" sz="2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2099129" y="5378433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18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Colombus</a:t>
            </a:r>
            <a:r>
              <a:rPr lang="tr-TR" sz="18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endParaRPr lang="tr-TR" sz="18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4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32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32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 (Geçmiş Zaman)</a:t>
            </a:r>
            <a:endParaRPr lang="tr-TR" sz="3200" b="1" dirty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79423" y="1982585"/>
            <a:ext cx="1216443" cy="3360940"/>
          </a:xfrm>
        </p:spPr>
        <p:txBody>
          <a:bodyPr>
            <a:normAutofit lnSpcReduction="10000"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1807247" y="2850383"/>
            <a:ext cx="3272366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tr-TR" sz="2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ikinci halinde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kullanılır.)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5614031" y="3257338"/>
            <a:ext cx="2178805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V1</a:t>
            </a:r>
            <a:endParaRPr lang="tr-T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629663" y="3183025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646862" y="2290813"/>
            <a:ext cx="834076" cy="2224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649578" y="3140665"/>
            <a:ext cx="858177" cy="455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>
            <a:off x="5036457" y="1424282"/>
            <a:ext cx="23014" cy="4791075"/>
          </a:xfrm>
          <a:prstGeom prst="line">
            <a:avLst/>
          </a:prstGeom>
          <a:ln w="19050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Düz Bağlayıcı 21"/>
          <p:cNvCxnSpPr/>
          <p:nvPr/>
        </p:nvCxnSpPr>
        <p:spPr>
          <a:xfrm>
            <a:off x="8417741" y="1376947"/>
            <a:ext cx="23014" cy="4791075"/>
          </a:xfrm>
          <a:prstGeom prst="line">
            <a:avLst/>
          </a:prstGeom>
          <a:ln w="19050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830" y="3162065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9621" y="3164247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946286" y="4409986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809" y="3368562"/>
            <a:ext cx="372032" cy="372032"/>
          </a:xfrm>
          <a:prstGeom prst="rect">
            <a:avLst/>
          </a:prstGeom>
        </p:spPr>
      </p:pic>
      <p:sp>
        <p:nvSpPr>
          <p:cNvPr id="28" name="Alt Başlık 2"/>
          <p:cNvSpPr txBox="1">
            <a:spLocks/>
          </p:cNvSpPr>
          <p:nvPr/>
        </p:nvSpPr>
        <p:spPr>
          <a:xfrm>
            <a:off x="5264272" y="4409986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8709202" y="4626456"/>
            <a:ext cx="2859861" cy="40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05" y="821023"/>
            <a:ext cx="541811" cy="5418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33" y="874880"/>
            <a:ext cx="463002" cy="46300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Alt Başlık 2"/>
          <p:cNvSpPr txBox="1">
            <a:spLocks/>
          </p:cNvSpPr>
          <p:nvPr/>
        </p:nvSpPr>
        <p:spPr>
          <a:xfrm>
            <a:off x="11226628" y="3058981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FC9B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(Zaman İfadeleri)</a:t>
            </a:r>
            <a:endParaRPr lang="tr-TR" sz="2800" dirty="0">
              <a:solidFill>
                <a:srgbClr val="FC9B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tr-TR" sz="4000" b="1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endParaRPr lang="tr-TR" sz="4000" b="1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436266" y="1721008"/>
            <a:ext cx="2043684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endParaRPr lang="tr-TR" sz="2800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132547" y="1840369"/>
            <a:ext cx="9425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(Dün)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543723" y="2736072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evdeydi.)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458276" y="2303909"/>
            <a:ext cx="52479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543723" y="3888185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(Onlar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yıl önce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Paris’teydi.)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6458276" y="3456022"/>
            <a:ext cx="50645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Paris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543722" y="5040298"/>
            <a:ext cx="554350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sene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üniversiteden mezun oldu.)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458276" y="4608135"/>
            <a:ext cx="53622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graduated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494637" y="2411954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800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298976" y="2536886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(Önce)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436266" y="3027562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323179" y="3060397"/>
            <a:ext cx="204771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 dakika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436266" y="3490219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436266" y="3933328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ağ Köşeli Ayraç 30"/>
          <p:cNvSpPr/>
          <p:nvPr/>
        </p:nvSpPr>
        <p:spPr>
          <a:xfrm rot="5400000">
            <a:off x="2386857" y="1935077"/>
            <a:ext cx="130872" cy="1915313"/>
          </a:xfrm>
          <a:prstGeom prst="rightBracket">
            <a:avLst/>
          </a:prstGeom>
          <a:ln w="28575">
            <a:solidFill>
              <a:srgbClr val="FC9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2924684" y="3521660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gün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2924684" y="3964608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yıl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34" name="Sağ Köşeli Ayraç 33"/>
          <p:cNvSpPr/>
          <p:nvPr/>
        </p:nvSpPr>
        <p:spPr>
          <a:xfrm rot="5400000">
            <a:off x="2700181" y="914271"/>
            <a:ext cx="127290" cy="2538378"/>
          </a:xfrm>
          <a:prstGeom prst="rightBracket">
            <a:avLst/>
          </a:prstGeom>
          <a:ln w="28575">
            <a:solidFill>
              <a:srgbClr val="FC9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494637" y="4343263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endParaRPr lang="tr-TR" sz="2800" dirty="0" smtClean="0">
              <a:solidFill>
                <a:srgbClr val="C55A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2240623" y="4488436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(Geçen)</a:t>
            </a: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436266" y="4954389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436266" y="5417046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436266" y="5860155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ağ Köşeli Ayraç 39"/>
          <p:cNvSpPr/>
          <p:nvPr/>
        </p:nvSpPr>
        <p:spPr>
          <a:xfrm rot="5400000">
            <a:off x="2386857" y="3866386"/>
            <a:ext cx="130872" cy="1915313"/>
          </a:xfrm>
          <a:prstGeom prst="rightBracket">
            <a:avLst/>
          </a:prstGeom>
          <a:ln w="28575">
            <a:solidFill>
              <a:srgbClr val="FC9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2704164" y="5449757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ay)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2490183" y="5912414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sene)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2635579" y="4978372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cuma)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/>
      <p:bldP spid="14" grpId="0"/>
      <p:bldP spid="15" grpId="0"/>
      <p:bldP spid="16" grpId="0"/>
      <p:bldP spid="19" grpId="0"/>
      <p:bldP spid="27" grpId="0"/>
      <p:bldP spid="32" grpId="0"/>
      <p:bldP spid="33" grpId="0"/>
      <p:bldP spid="36" grpId="0"/>
      <p:bldP spid="41" grpId="0"/>
      <p:bldP spid="42" grpId="0"/>
      <p:bldP spid="4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3999345"/>
            <a:ext cx="3311100" cy="6465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2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5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11100" cy="628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5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Unvan 1"/>
          <p:cNvSpPr txBox="1">
            <a:spLocks/>
          </p:cNvSpPr>
          <p:nvPr/>
        </p:nvSpPr>
        <p:spPr>
          <a:xfrm>
            <a:off x="1188821" y="564411"/>
            <a:ext cx="6101027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4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4000" b="1" dirty="0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EC73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3200" b="1" dirty="0">
              <a:solidFill>
                <a:srgbClr val="EC73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1188821" y="22577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1251712" y="22736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Achive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Yuvarlatılmış Dikdörtgen 40"/>
          <p:cNvSpPr/>
          <p:nvPr/>
        </p:nvSpPr>
        <p:spPr>
          <a:xfrm>
            <a:off x="1188821" y="27280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Unvan 2"/>
          <p:cNvSpPr txBox="1">
            <a:spLocks/>
          </p:cNvSpPr>
          <p:nvPr/>
        </p:nvSpPr>
        <p:spPr>
          <a:xfrm>
            <a:off x="1247797" y="27767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Başarmak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1184906" y="340106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1247797" y="341692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Poverty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Yuvarlatılmış Dikdörtgen 44"/>
          <p:cNvSpPr/>
          <p:nvPr/>
        </p:nvSpPr>
        <p:spPr>
          <a:xfrm>
            <a:off x="1184906" y="387134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Unvan 2"/>
          <p:cNvSpPr txBox="1">
            <a:spLocks/>
          </p:cNvSpPr>
          <p:nvPr/>
        </p:nvSpPr>
        <p:spPr>
          <a:xfrm>
            <a:off x="1243882" y="392001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Yoksulluk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Yuvarlatılmış Dikdörtgen 50"/>
          <p:cNvSpPr/>
          <p:nvPr/>
        </p:nvSpPr>
        <p:spPr>
          <a:xfrm>
            <a:off x="1180991" y="455463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Unvan 2"/>
          <p:cNvSpPr txBox="1">
            <a:spLocks/>
          </p:cNvSpPr>
          <p:nvPr/>
        </p:nvSpPr>
        <p:spPr>
          <a:xfrm>
            <a:off x="1243882" y="457049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Yuvarlatılmış Dikdörtgen 52"/>
          <p:cNvSpPr/>
          <p:nvPr/>
        </p:nvSpPr>
        <p:spPr>
          <a:xfrm>
            <a:off x="1180991" y="5024919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4" name="Unvan 2"/>
          <p:cNvSpPr txBox="1">
            <a:spLocks/>
          </p:cNvSpPr>
          <p:nvPr/>
        </p:nvSpPr>
        <p:spPr>
          <a:xfrm>
            <a:off x="1239967" y="507359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Hastalık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Yuvarlatılmış Dikdörtgen 54"/>
          <p:cNvSpPr/>
          <p:nvPr/>
        </p:nvSpPr>
        <p:spPr>
          <a:xfrm>
            <a:off x="4798796" y="225779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Unvan 2"/>
          <p:cNvSpPr txBox="1">
            <a:spLocks/>
          </p:cNvSpPr>
          <p:nvPr/>
        </p:nvSpPr>
        <p:spPr>
          <a:xfrm>
            <a:off x="4861687" y="227365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Yuvarlatılmış Dikdörtgen 56"/>
          <p:cNvSpPr/>
          <p:nvPr/>
        </p:nvSpPr>
        <p:spPr>
          <a:xfrm>
            <a:off x="4798796" y="272807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Unvan 2"/>
          <p:cNvSpPr txBox="1">
            <a:spLocks/>
          </p:cNvSpPr>
          <p:nvPr/>
        </p:nvSpPr>
        <p:spPr>
          <a:xfrm>
            <a:off x="4857772" y="277674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4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Kalmak,Konaklamak</a:t>
            </a:r>
            <a:endParaRPr lang="tr-TR" sz="1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4794881" y="3401063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Unvan 2"/>
          <p:cNvSpPr txBox="1">
            <a:spLocks/>
          </p:cNvSpPr>
          <p:nvPr/>
        </p:nvSpPr>
        <p:spPr>
          <a:xfrm>
            <a:off x="4857772" y="341692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Yuvarlatılmış Dikdörtgen 60"/>
          <p:cNvSpPr/>
          <p:nvPr/>
        </p:nvSpPr>
        <p:spPr>
          <a:xfrm>
            <a:off x="4794881" y="3871347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Unvan 2"/>
          <p:cNvSpPr txBox="1">
            <a:spLocks/>
          </p:cNvSpPr>
          <p:nvPr/>
        </p:nvSpPr>
        <p:spPr>
          <a:xfrm>
            <a:off x="4853857" y="392001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Taşınmak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Yuvarlatılmış Dikdörtgen 62"/>
          <p:cNvSpPr/>
          <p:nvPr/>
        </p:nvSpPr>
        <p:spPr>
          <a:xfrm>
            <a:off x="4790966" y="4552885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Unvan 2"/>
          <p:cNvSpPr txBox="1">
            <a:spLocks/>
          </p:cNvSpPr>
          <p:nvPr/>
        </p:nvSpPr>
        <p:spPr>
          <a:xfrm>
            <a:off x="4853857" y="456874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Settle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Yuvarlatılmış Dikdörtgen 64"/>
          <p:cNvSpPr/>
          <p:nvPr/>
        </p:nvSpPr>
        <p:spPr>
          <a:xfrm>
            <a:off x="4790966" y="5023169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6" name="Unvan 2"/>
          <p:cNvSpPr txBox="1">
            <a:spLocks/>
          </p:cNvSpPr>
          <p:nvPr/>
        </p:nvSpPr>
        <p:spPr>
          <a:xfrm>
            <a:off x="4849942" y="507184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Yerleşmek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Yuvarlatılmış Dikdörtgen 66"/>
          <p:cNvSpPr/>
          <p:nvPr/>
        </p:nvSpPr>
        <p:spPr>
          <a:xfrm>
            <a:off x="8123021" y="3389788"/>
            <a:ext cx="2380368" cy="454421"/>
          </a:xfrm>
          <a:prstGeom prst="roundRect">
            <a:avLst/>
          </a:prstGeom>
          <a:solidFill>
            <a:srgbClr val="F29B60"/>
          </a:solidFill>
          <a:ln w="25400" cap="flat" cmpd="sng" algn="ctr">
            <a:solidFill>
              <a:srgbClr val="C55A1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8" name="Unvan 2"/>
          <p:cNvSpPr txBox="1">
            <a:spLocks/>
          </p:cNvSpPr>
          <p:nvPr/>
        </p:nvSpPr>
        <p:spPr>
          <a:xfrm>
            <a:off x="8185912" y="340565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Career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Yuvarlatılmış Dikdörtgen 68"/>
          <p:cNvSpPr/>
          <p:nvPr/>
        </p:nvSpPr>
        <p:spPr>
          <a:xfrm>
            <a:off x="8123021" y="3860072"/>
            <a:ext cx="2001570" cy="429167"/>
          </a:xfrm>
          <a:prstGeom prst="roundRect">
            <a:avLst/>
          </a:prstGeom>
          <a:solidFill>
            <a:srgbClr val="F9D5BD"/>
          </a:solidFill>
          <a:ln w="25400" cap="flat" cmpd="sng" algn="ctr">
            <a:solidFill>
              <a:srgbClr val="EC732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0" name="Unvan 2"/>
          <p:cNvSpPr txBox="1">
            <a:spLocks/>
          </p:cNvSpPr>
          <p:nvPr/>
        </p:nvSpPr>
        <p:spPr>
          <a:xfrm>
            <a:off x="8181997" y="3908744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Kariyer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4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6" grpId="0"/>
      <p:bldP spid="67" grpId="0" animBg="1"/>
      <p:bldP spid="68" grpId="0"/>
      <p:bldP spid="69" grpId="0" animBg="1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11100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1953</Words>
  <Application>Microsoft Office PowerPoint</Application>
  <PresentationFormat>Geniş ekran</PresentationFormat>
  <Paragraphs>757</Paragraphs>
  <Slides>57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Simple Past Tense (Geçmiş Zaman)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71</cp:revision>
  <dcterms:created xsi:type="dcterms:W3CDTF">2024-11-03T12:09:12Z</dcterms:created>
  <dcterms:modified xsi:type="dcterms:W3CDTF">2024-12-06T14:55:20Z</dcterms:modified>
</cp:coreProperties>
</file>