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86" r:id="rId8"/>
    <p:sldId id="261" r:id="rId9"/>
    <p:sldId id="263" r:id="rId10"/>
    <p:sldId id="264" r:id="rId11"/>
    <p:sldId id="287" r:id="rId12"/>
    <p:sldId id="288" r:id="rId13"/>
    <p:sldId id="269" r:id="rId14"/>
    <p:sldId id="270" r:id="rId15"/>
    <p:sldId id="275" r:id="rId16"/>
    <p:sldId id="266" r:id="rId17"/>
    <p:sldId id="267" r:id="rId18"/>
    <p:sldId id="276" r:id="rId19"/>
    <p:sldId id="268" r:id="rId20"/>
    <p:sldId id="277" r:id="rId21"/>
    <p:sldId id="271" r:id="rId22"/>
    <p:sldId id="272" r:id="rId23"/>
    <p:sldId id="273" r:id="rId24"/>
    <p:sldId id="289" r:id="rId25"/>
    <p:sldId id="278" r:id="rId26"/>
    <p:sldId id="279" r:id="rId27"/>
    <p:sldId id="280" r:id="rId28"/>
    <p:sldId id="281" r:id="rId29"/>
    <p:sldId id="282" r:id="rId30"/>
    <p:sldId id="284" r:id="rId31"/>
    <p:sldId id="290" r:id="rId32"/>
    <p:sldId id="274" r:id="rId33"/>
    <p:sldId id="265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35C"/>
    <a:srgbClr val="79155B"/>
    <a:srgbClr val="CC3C7D"/>
    <a:srgbClr val="E35BB9"/>
    <a:srgbClr val="DE160C"/>
    <a:srgbClr val="F4473E"/>
    <a:srgbClr val="D2249C"/>
    <a:srgbClr val="E773C3"/>
    <a:srgbClr val="EEBCD3"/>
    <a:srgbClr val="DC7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83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455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178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493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545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035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149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94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617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628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56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5803-4771-4B8C-96E8-9293ED48CF6D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EB2F9-54C1-4D07-9332-8B2FEDC84D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054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5-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5-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5-5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5-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819317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5-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5-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9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Yuvarlatılmış Dikdörtgen 29"/>
          <p:cNvSpPr/>
          <p:nvPr/>
        </p:nvSpPr>
        <p:spPr>
          <a:xfrm>
            <a:off x="9084577" y="460152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141320" y="465019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Korkunç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849337" y="2620188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954893" y="263605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772188" y="3090472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544912" y="2620188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3650468" y="263605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Thrilling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828931" y="313914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Nefes kesici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470894" y="3090472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243618" y="2620188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6349174" y="263605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Confusing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527637" y="313914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Kafa karıştırıcı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887981" y="2620188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8993537" y="263605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3772188" y="6271822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3544912" y="5801538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3650468" y="58174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Dangerous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3828931" y="632049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Tehlikeli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496910" y="6271822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6269634" y="5801538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6375190" y="581740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Tiring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6553653" y="632049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Yorucu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1063912" y="3598948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849337" y="3123281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954893" y="313914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1120655" y="364762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Sıkıcı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8887981" y="312866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8993537" y="314452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Frightening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887981" y="3631757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Unvan 2"/>
          <p:cNvSpPr txBox="1">
            <a:spLocks/>
          </p:cNvSpPr>
          <p:nvPr/>
        </p:nvSpPr>
        <p:spPr>
          <a:xfrm>
            <a:off x="8993537" y="364762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Terrifying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887981" y="413124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Unvan 2"/>
          <p:cNvSpPr txBox="1">
            <a:spLocks/>
          </p:cNvSpPr>
          <p:nvPr/>
        </p:nvSpPr>
        <p:spPr>
          <a:xfrm>
            <a:off x="8993537" y="414710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Horrible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  <p:bldP spid="3" grpId="0" animBg="1"/>
      <p:bldP spid="4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5" grpId="0" animBg="1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1" grpId="0" animBg="1"/>
      <p:bldP spid="32" grpId="0"/>
      <p:bldP spid="34" grpId="0" animBg="1"/>
      <p:bldP spid="35" grpId="0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endParaRPr lang="tr-TR" sz="11500" b="1" dirty="0" smtClean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Opinions</a:t>
            </a:r>
            <a:endParaRPr lang="tr-TR" sz="88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7" y="4469579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(Kişisel Fikirler)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7110" y="1501428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320727" y="729634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konuyla ilgili düşünce belirtirken;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3250933" y="148832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(Bence…)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337110" y="3806923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tr-TR" sz="2800" dirty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320727" y="3035129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kişi ile aynı düşüncede olduğumuzu belirtirken;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4876142" y="4039899"/>
            <a:ext cx="36311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(Sana katılıyorum.)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337110" y="4272876"/>
            <a:ext cx="37161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ağ Köşeli Ayraç 8"/>
          <p:cNvSpPr/>
          <p:nvPr/>
        </p:nvSpPr>
        <p:spPr>
          <a:xfrm>
            <a:off x="4251158" y="3806923"/>
            <a:ext cx="416437" cy="931906"/>
          </a:xfrm>
          <a:prstGeom prst="rightBracket">
            <a:avLst/>
          </a:prstGeom>
          <a:ln w="28575">
            <a:solidFill>
              <a:srgbClr val="E35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337110" y="216417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roller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coaster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6307027" y="2151068"/>
            <a:ext cx="51159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 hız treni korkunç.)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1337110" y="4971805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roller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coaster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scary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6065231" y="4971805"/>
            <a:ext cx="51159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 hız treni korkunç.)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337110" y="5447644"/>
            <a:ext cx="474216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392875" y="5437757"/>
            <a:ext cx="51159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(Sana katılıyorum.)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 animBg="1"/>
      <p:bldP spid="16" grpId="0"/>
      <p:bldP spid="17" grpId="0"/>
      <p:bldP spid="18" grpId="0"/>
      <p:bldP spid="19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53152" y="1217622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336769" y="445828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kişinin düşüncesine katılmadığımızı belirtirken;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336769" y="1683574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disagree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353152" y="2149527"/>
            <a:ext cx="37161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disagree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292579" y="1682433"/>
            <a:ext cx="3631131" cy="4629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(Sana katılmıyorum.)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ağ Köşeli Ayraç 6"/>
          <p:cNvSpPr/>
          <p:nvPr/>
        </p:nvSpPr>
        <p:spPr>
          <a:xfrm>
            <a:off x="4683637" y="1220590"/>
            <a:ext cx="416437" cy="1394889"/>
          </a:xfrm>
          <a:prstGeom prst="rightBracket">
            <a:avLst/>
          </a:prstGeom>
          <a:ln w="28575">
            <a:solidFill>
              <a:srgbClr val="E35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353152" y="2857199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Carousel is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292579" y="2857199"/>
            <a:ext cx="51159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atlıkarınca eğlenceli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353152" y="3333038"/>
            <a:ext cx="474216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disagree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683637" y="3333038"/>
            <a:ext cx="51159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(Sana katılmıyorum.)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369535" y="4677868"/>
            <a:ext cx="6111530" cy="4528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?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1353152" y="3906074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kişinin fikrini sorarken;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339123" y="466476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 hakkında ne düşünüyorsun?)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369535" y="534061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-kart?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7076054" y="5148998"/>
            <a:ext cx="3332471" cy="8491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-kart hakkında ne düşünüyorsun?)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389823" y="198260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/ DISLIKE</a:t>
            </a:r>
            <a:endParaRPr lang="tr-TR" sz="88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Unvan 1"/>
          <p:cNvSpPr txBox="1">
            <a:spLocks/>
          </p:cNvSpPr>
          <p:nvPr/>
        </p:nvSpPr>
        <p:spPr>
          <a:xfrm>
            <a:off x="1887732" y="186775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Bumper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939924" y="1042312"/>
            <a:ext cx="92851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5237335" y="186775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çarpışan arabaları 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Bağlayıcı 32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2858486" y="1053708"/>
            <a:ext cx="181179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(Sevmek)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887732" y="2333704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Ferris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Wheel.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5700486" y="233370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dönme dolabı sever.)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939923" y="4091049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992114" y="3265610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 </a:t>
            </a: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4999241" y="4091048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tren turunu çok severim.)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Düz Bağlayıcı 39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van 1"/>
          <p:cNvSpPr txBox="1">
            <a:spLocks/>
          </p:cNvSpPr>
          <p:nvPr/>
        </p:nvSpPr>
        <p:spPr>
          <a:xfrm>
            <a:off x="3147785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(Çok Sevmek)</a:t>
            </a: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1939923" y="4557002"/>
            <a:ext cx="441552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Carousel.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5375959" y="455700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atlıkarıncayı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sever.)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Unvan 1"/>
          <p:cNvSpPr txBox="1">
            <a:spLocks/>
          </p:cNvSpPr>
          <p:nvPr/>
        </p:nvSpPr>
        <p:spPr>
          <a:xfrm>
            <a:off x="1887732" y="186775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Trampoline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939924" y="1042312"/>
            <a:ext cx="1508126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 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5375959" y="186775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trambolinden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keyif alırım.)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Bağlayıcı 32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3241785" y="1042312"/>
            <a:ext cx="4359165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(Hoşlanmak, Keyif almak)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887732" y="2333704"/>
            <a:ext cx="47537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enjoys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Ghost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5752677" y="2333703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korku treninden keyif alır.)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939922" y="4091049"/>
            <a:ext cx="63538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992114" y="3265610"/>
            <a:ext cx="1793823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 </a:t>
            </a: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992114" y="4557002"/>
            <a:ext cx="78778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tren turunu tercih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ederim,çünkü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eğlencelidir.)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Düz Bağlayıcı 39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nvan 1"/>
          <p:cNvSpPr txBox="1">
            <a:spLocks/>
          </p:cNvSpPr>
          <p:nvPr/>
        </p:nvSpPr>
        <p:spPr>
          <a:xfrm>
            <a:off x="3426112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(Tercih etmek)</a:t>
            </a: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1939921" y="5161153"/>
            <a:ext cx="763721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1939921" y="5627106"/>
            <a:ext cx="74607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gondolu tercih eder, çünkü heyecan vericidir.)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1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87732" y="1867751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Bumper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39923" y="1042312"/>
            <a:ext cx="155142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606473" y="186775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çarpışan arabaları sevmem.)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39923" y="1627414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3412769" y="1042312"/>
            <a:ext cx="2193704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(Sevmemek)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887731" y="2333704"/>
            <a:ext cx="472161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Ferris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Wheel.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080470" y="2333703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dönme dolabı sevmez.)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39923" y="4091049"/>
            <a:ext cx="38127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992114" y="3265610"/>
            <a:ext cx="1155671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 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999241" y="4091048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tren turundan nefret ederim.)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992114" y="3850712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3147785" y="3265610"/>
            <a:ext cx="260489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(Nefret etmek)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939923" y="4557002"/>
            <a:ext cx="441552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hates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Carousel.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5375959" y="455700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atlıkarıncadan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nefret eder.)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66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  <a:endParaRPr lang="tr-TR" sz="115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83537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(Lunapark)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875753" y="2534964"/>
            <a:ext cx="76372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Ghost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Train,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scary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927945" y="1709525"/>
            <a:ext cx="2724266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 STAND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927945" y="3000917"/>
            <a:ext cx="78778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korku trenine katlanamam ,çünkü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korkunçdur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927945" y="2294627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4303682" y="1709525"/>
            <a:ext cx="3284234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(Katlanamamak)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875752" y="3605068"/>
            <a:ext cx="855161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</a:t>
            </a:r>
            <a:r>
              <a:rPr lang="tr-TR" sz="2800" dirty="0" err="1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r>
              <a:rPr lang="tr-TR" sz="2800" dirty="0" smtClean="0">
                <a:solidFill>
                  <a:srgbClr val="D224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D224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875752" y="4071021"/>
            <a:ext cx="746075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gondola katlanamaz çünkü sıkıcıdır.)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790069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15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88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5" y="3709431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00639" y="2686353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73363" y="2216069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78919" y="223193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57382" y="273502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5008436" y="2686353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4781160" y="2216069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4886716" y="223193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5065179" y="273502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501803" y="2686353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8274527" y="2216069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8380083" y="223193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Pool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558546" y="273502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Yüzme havuzu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273364" y="586828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1046088" y="539799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1151644" y="541385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330107" y="591695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4595049" y="5869702"/>
            <a:ext cx="1532522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4233328" y="5397996"/>
            <a:ext cx="1894243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4317327" y="5413859"/>
            <a:ext cx="172624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4640205" y="5918374"/>
            <a:ext cx="144221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Açık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785822" y="586828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8558546" y="539799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8664102" y="541385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842565" y="591695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Ücret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6149128" y="5868280"/>
            <a:ext cx="1532522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6149128" y="5397996"/>
            <a:ext cx="1894243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6233127" y="5413859"/>
            <a:ext cx="172624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Closed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6194284" y="5916952"/>
            <a:ext cx="144221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42" grpId="0" animBg="1"/>
      <p:bldP spid="43" grpId="0" animBg="1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800149" y="4386816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572873" y="3916532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678429" y="393239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856892" y="443548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897149" y="4386816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669873" y="3916532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775429" y="393239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953892" y="443548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Tarih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164681" y="4386816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7937405" y="3916532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042961" y="393239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221424" y="443548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87507" y="2171700"/>
            <a:ext cx="9016986" cy="21487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Comparatives</a:t>
            </a:r>
            <a:endParaRPr lang="tr-TR" sz="88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014502" y="3743126"/>
            <a:ext cx="6162996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(Karşılaştırma Yapıları)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4" y="714299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(Neden Kullanırız?) </a:t>
            </a:r>
            <a:endParaRPr lang="tr-TR" sz="24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174177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62192" y="1384996"/>
            <a:ext cx="5805926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adjectives are used to compare differences between the two </a:t>
            </a:r>
            <a:r>
              <a:rPr lang="en-US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objects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727156" y="5528013"/>
            <a:ext cx="19644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Roller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468118" y="1313541"/>
            <a:ext cx="5376509" cy="12460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kişiyi ya da iki nesneyi özellik bakımından karşılaştırmak için bu yapıyı kullanırız.)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5805336" y="3420143"/>
            <a:ext cx="61095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Roller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Carousel.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050769" y="5528013"/>
            <a:ext cx="19644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Carousel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103718" y="3775109"/>
            <a:ext cx="53309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(Hız treni Atlı karıncadan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heyecan vericidir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805335" y="4449690"/>
            <a:ext cx="61095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Carousel is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Roller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103718" y="4804656"/>
            <a:ext cx="522006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(Atlı karınca Hız treninden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sıkıcıdır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3433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8" grpId="0"/>
      <p:bldP spid="14" grpId="0"/>
      <p:bldP spid="15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3994512" y="641623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24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170380" y="14576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036949" y="1198920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sıfat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BİR HECELİ İSE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sıfatın sonuna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-er »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eklenir. 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611964" y="1984114"/>
            <a:ext cx="13516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036949" y="3043743"/>
            <a:ext cx="90505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Sonu «-y» harfiyle biten sıfatlarda «-y» harfinden önceki harf sessizse «-y» harfi kalkar ve yerine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gelir.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2946176" y="1984113"/>
            <a:ext cx="12581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691803" y="1984114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018192" y="1984114"/>
            <a:ext cx="100108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1036948" y="4574002"/>
            <a:ext cx="90505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Sıfatın son üç harfi sessiz-sesli-sessiz harf olarak sıralanıyorsa son harf tekrar yazılır ve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«-er»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eklenir.</a:t>
            </a:r>
          </a:p>
        </p:txBody>
      </p:sp>
      <p:cxnSp>
        <p:nvCxnSpPr>
          <p:cNvPr id="31" name="Düz Ok Bağlayıcısı 30"/>
          <p:cNvCxnSpPr/>
          <p:nvPr/>
        </p:nvCxnSpPr>
        <p:spPr>
          <a:xfrm flipV="1">
            <a:off x="2663378" y="2219995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/>
          <p:nvPr/>
        </p:nvCxnSpPr>
        <p:spPr>
          <a:xfrm flipV="1">
            <a:off x="5590520" y="2217091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Unvan 1"/>
          <p:cNvSpPr txBox="1">
            <a:spLocks/>
          </p:cNvSpPr>
          <p:nvPr/>
        </p:nvSpPr>
        <p:spPr>
          <a:xfrm>
            <a:off x="7486970" y="1984113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8894664" y="1984113"/>
            <a:ext cx="12449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Düz Ok Bağlayıcısı 34"/>
          <p:cNvCxnSpPr/>
          <p:nvPr/>
        </p:nvCxnSpPr>
        <p:spPr>
          <a:xfrm flipV="1">
            <a:off x="8452010" y="2217089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Unvan 1"/>
          <p:cNvSpPr txBox="1">
            <a:spLocks/>
          </p:cNvSpPr>
          <p:nvPr/>
        </p:nvSpPr>
        <p:spPr>
          <a:xfrm>
            <a:off x="1551464" y="3754226"/>
            <a:ext cx="14121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Unvan 1"/>
          <p:cNvSpPr txBox="1">
            <a:spLocks/>
          </p:cNvSpPr>
          <p:nvPr/>
        </p:nvSpPr>
        <p:spPr>
          <a:xfrm>
            <a:off x="2946175" y="3754225"/>
            <a:ext cx="13236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Unvan 1"/>
          <p:cNvSpPr txBox="1">
            <a:spLocks/>
          </p:cNvSpPr>
          <p:nvPr/>
        </p:nvSpPr>
        <p:spPr>
          <a:xfrm>
            <a:off x="4564800" y="3754226"/>
            <a:ext cx="11940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6018192" y="3754226"/>
            <a:ext cx="11280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2663378" y="3990107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Düz Ok Bağlayıcısı 52"/>
          <p:cNvCxnSpPr/>
          <p:nvPr/>
        </p:nvCxnSpPr>
        <p:spPr>
          <a:xfrm flipV="1">
            <a:off x="5590520" y="3987203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Unvan 1"/>
          <p:cNvSpPr txBox="1">
            <a:spLocks/>
          </p:cNvSpPr>
          <p:nvPr/>
        </p:nvSpPr>
        <p:spPr>
          <a:xfrm>
            <a:off x="7507190" y="3754225"/>
            <a:ext cx="104678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Unvan 1"/>
          <p:cNvSpPr txBox="1">
            <a:spLocks/>
          </p:cNvSpPr>
          <p:nvPr/>
        </p:nvSpPr>
        <p:spPr>
          <a:xfrm>
            <a:off x="8894664" y="3754225"/>
            <a:ext cx="10771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Düz Ok Bağlayıcısı 55"/>
          <p:cNvCxnSpPr/>
          <p:nvPr/>
        </p:nvCxnSpPr>
        <p:spPr>
          <a:xfrm flipV="1">
            <a:off x="8452010" y="3987201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Unvan 1"/>
          <p:cNvSpPr txBox="1">
            <a:spLocks/>
          </p:cNvSpPr>
          <p:nvPr/>
        </p:nvSpPr>
        <p:spPr>
          <a:xfrm>
            <a:off x="1626051" y="5393776"/>
            <a:ext cx="12657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Unvan 1"/>
          <p:cNvSpPr txBox="1">
            <a:spLocks/>
          </p:cNvSpPr>
          <p:nvPr/>
        </p:nvSpPr>
        <p:spPr>
          <a:xfrm>
            <a:off x="2874293" y="5393775"/>
            <a:ext cx="12581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Unvan 1"/>
          <p:cNvSpPr txBox="1">
            <a:spLocks/>
          </p:cNvSpPr>
          <p:nvPr/>
        </p:nvSpPr>
        <p:spPr>
          <a:xfrm>
            <a:off x="4619920" y="5393776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5946309" y="5393776"/>
            <a:ext cx="11280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2591495" y="5629657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Düz Ok Bağlayıcısı 61"/>
          <p:cNvCxnSpPr/>
          <p:nvPr/>
        </p:nvCxnSpPr>
        <p:spPr>
          <a:xfrm flipV="1">
            <a:off x="5518637" y="5626753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Unvan 1"/>
          <p:cNvSpPr txBox="1">
            <a:spLocks/>
          </p:cNvSpPr>
          <p:nvPr/>
        </p:nvSpPr>
        <p:spPr>
          <a:xfrm>
            <a:off x="7415087" y="5393775"/>
            <a:ext cx="10670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Unvan 1"/>
          <p:cNvSpPr txBox="1">
            <a:spLocks/>
          </p:cNvSpPr>
          <p:nvPr/>
        </p:nvSpPr>
        <p:spPr>
          <a:xfrm>
            <a:off x="8822781" y="5393775"/>
            <a:ext cx="12449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Düz Ok Bağlayıcısı 64"/>
          <p:cNvCxnSpPr/>
          <p:nvPr/>
        </p:nvCxnSpPr>
        <p:spPr>
          <a:xfrm flipV="1">
            <a:off x="8380127" y="5626751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8" grpId="0"/>
      <p:bldP spid="14" grpId="0"/>
      <p:bldP spid="12" grpId="0"/>
      <p:bldP spid="16" grpId="0"/>
      <p:bldP spid="23" grpId="0"/>
      <p:bldP spid="33" grpId="0"/>
      <p:bldP spid="34" grpId="0"/>
      <p:bldP spid="48" grpId="0"/>
      <p:bldP spid="49" grpId="0"/>
      <p:bldP spid="50" grpId="0"/>
      <p:bldP spid="51" grpId="0"/>
      <p:bldP spid="54" grpId="0"/>
      <p:bldP spid="55" grpId="0"/>
      <p:bldP spid="57" grpId="0"/>
      <p:bldP spid="58" grpId="0"/>
      <p:bldP spid="59" grpId="0"/>
      <p:bldP spid="60" grpId="0"/>
      <p:bldP spid="63" grpId="0"/>
      <p:bldP spid="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van 1"/>
          <p:cNvSpPr txBox="1">
            <a:spLocks/>
          </p:cNvSpPr>
          <p:nvPr/>
        </p:nvSpPr>
        <p:spPr>
          <a:xfrm>
            <a:off x="1036949" y="1017538"/>
            <a:ext cx="10118103" cy="12205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sıfat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İKİ VEYA DAHA FAZLA HECELİ İSE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sıfatın başına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 getirilir. 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1014430" y="3195674"/>
            <a:ext cx="10118103" cy="11031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Bazı sıfatlar düzensizdir ve bu kurallara uymaz.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1036949" y="2271270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3084437" y="2271269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Düz Ok Bağlayıcısı 37"/>
          <p:cNvCxnSpPr/>
          <p:nvPr/>
        </p:nvCxnSpPr>
        <p:spPr>
          <a:xfrm flipV="1">
            <a:off x="2801640" y="2507151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1"/>
          <p:cNvSpPr txBox="1">
            <a:spLocks/>
          </p:cNvSpPr>
          <p:nvPr/>
        </p:nvSpPr>
        <p:spPr>
          <a:xfrm>
            <a:off x="6073482" y="2271270"/>
            <a:ext cx="16623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8076515" y="2271270"/>
            <a:ext cx="217438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Düz Ok Bağlayıcısı 41"/>
          <p:cNvCxnSpPr/>
          <p:nvPr/>
        </p:nvCxnSpPr>
        <p:spPr>
          <a:xfrm flipV="1">
            <a:off x="7633862" y="2504246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Unvan 1"/>
          <p:cNvSpPr txBox="1">
            <a:spLocks/>
          </p:cNvSpPr>
          <p:nvPr/>
        </p:nvSpPr>
        <p:spPr>
          <a:xfrm>
            <a:off x="1128532" y="2619282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(Güzel)</a:t>
            </a:r>
          </a:p>
        </p:txBody>
      </p:sp>
      <p:sp>
        <p:nvSpPr>
          <p:cNvPr id="53" name="Unvan 1"/>
          <p:cNvSpPr txBox="1">
            <a:spLocks/>
          </p:cNvSpPr>
          <p:nvPr/>
        </p:nvSpPr>
        <p:spPr>
          <a:xfrm>
            <a:off x="3384701" y="2617594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güzel)</a:t>
            </a: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5962436" y="2618575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(Kalabalık)</a:t>
            </a:r>
          </a:p>
        </p:txBody>
      </p:sp>
      <p:sp>
        <p:nvSpPr>
          <p:cNvPr id="55" name="Unvan 1"/>
          <p:cNvSpPr txBox="1">
            <a:spLocks/>
          </p:cNvSpPr>
          <p:nvPr/>
        </p:nvSpPr>
        <p:spPr>
          <a:xfrm>
            <a:off x="7978658" y="2617591"/>
            <a:ext cx="237010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kalabalık)</a:t>
            </a:r>
          </a:p>
        </p:txBody>
      </p:sp>
      <p:sp>
        <p:nvSpPr>
          <p:cNvPr id="76" name="Unvan 1"/>
          <p:cNvSpPr txBox="1">
            <a:spLocks/>
          </p:cNvSpPr>
          <p:nvPr/>
        </p:nvSpPr>
        <p:spPr>
          <a:xfrm>
            <a:off x="457250" y="4041115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Unvan 1"/>
          <p:cNvSpPr txBox="1">
            <a:spLocks/>
          </p:cNvSpPr>
          <p:nvPr/>
        </p:nvSpPr>
        <p:spPr>
          <a:xfrm>
            <a:off x="2221941" y="4050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Düz Ok Bağlayıcısı 77"/>
          <p:cNvCxnSpPr/>
          <p:nvPr/>
        </p:nvCxnSpPr>
        <p:spPr>
          <a:xfrm flipV="1">
            <a:off x="2221941" y="4276996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Unvan 1"/>
          <p:cNvSpPr txBox="1">
            <a:spLocks/>
          </p:cNvSpPr>
          <p:nvPr/>
        </p:nvSpPr>
        <p:spPr>
          <a:xfrm>
            <a:off x="548833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(İyi)</a:t>
            </a:r>
          </a:p>
        </p:txBody>
      </p:sp>
      <p:sp>
        <p:nvSpPr>
          <p:cNvPr id="80" name="Unvan 1"/>
          <p:cNvSpPr txBox="1">
            <a:spLocks/>
          </p:cNvSpPr>
          <p:nvPr/>
        </p:nvSpPr>
        <p:spPr>
          <a:xfrm>
            <a:off x="2537271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iyi)</a:t>
            </a: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457250" y="4970115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Unvan 1"/>
          <p:cNvSpPr txBox="1">
            <a:spLocks/>
          </p:cNvSpPr>
          <p:nvPr/>
        </p:nvSpPr>
        <p:spPr>
          <a:xfrm>
            <a:off x="2221941" y="4979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Worse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3" name="Düz Ok Bağlayıcısı 82"/>
          <p:cNvCxnSpPr/>
          <p:nvPr/>
        </p:nvCxnSpPr>
        <p:spPr>
          <a:xfrm flipV="1">
            <a:off x="2221941" y="5205996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Unvan 1"/>
          <p:cNvSpPr txBox="1">
            <a:spLocks/>
          </p:cNvSpPr>
          <p:nvPr/>
        </p:nvSpPr>
        <p:spPr>
          <a:xfrm>
            <a:off x="548833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(Kötü)</a:t>
            </a:r>
          </a:p>
        </p:txBody>
      </p:sp>
      <p:sp>
        <p:nvSpPr>
          <p:cNvPr id="85" name="Unvan 1"/>
          <p:cNvSpPr txBox="1">
            <a:spLocks/>
          </p:cNvSpPr>
          <p:nvPr/>
        </p:nvSpPr>
        <p:spPr>
          <a:xfrm>
            <a:off x="2537271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kötü)</a:t>
            </a:r>
          </a:p>
        </p:txBody>
      </p:sp>
      <p:sp>
        <p:nvSpPr>
          <p:cNvPr id="86" name="Unvan 1"/>
          <p:cNvSpPr txBox="1">
            <a:spLocks/>
          </p:cNvSpPr>
          <p:nvPr/>
        </p:nvSpPr>
        <p:spPr>
          <a:xfrm>
            <a:off x="4818041" y="4041115"/>
            <a:ext cx="22437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6761528" y="4050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6761528" y="4276996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5003606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(Çok)</a:t>
            </a: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7076858" y="4389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çok)</a:t>
            </a:r>
          </a:p>
        </p:txBody>
      </p:sp>
      <p:sp>
        <p:nvSpPr>
          <p:cNvPr id="91" name="Unvan 1"/>
          <p:cNvSpPr txBox="1">
            <a:spLocks/>
          </p:cNvSpPr>
          <p:nvPr/>
        </p:nvSpPr>
        <p:spPr>
          <a:xfrm>
            <a:off x="4966133" y="4970115"/>
            <a:ext cx="2064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Unvan 1"/>
          <p:cNvSpPr txBox="1">
            <a:spLocks/>
          </p:cNvSpPr>
          <p:nvPr/>
        </p:nvSpPr>
        <p:spPr>
          <a:xfrm>
            <a:off x="6730824" y="4979176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" name="Düz Ok Bağlayıcısı 92"/>
          <p:cNvCxnSpPr/>
          <p:nvPr/>
        </p:nvCxnSpPr>
        <p:spPr>
          <a:xfrm flipV="1">
            <a:off x="6730824" y="5205996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Unvan 1"/>
          <p:cNvSpPr txBox="1">
            <a:spLocks/>
          </p:cNvSpPr>
          <p:nvPr/>
        </p:nvSpPr>
        <p:spPr>
          <a:xfrm>
            <a:off x="5057716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(Az)</a:t>
            </a:r>
          </a:p>
        </p:txBody>
      </p:sp>
      <p:sp>
        <p:nvSpPr>
          <p:cNvPr id="95" name="Unvan 1"/>
          <p:cNvSpPr txBox="1">
            <a:spLocks/>
          </p:cNvSpPr>
          <p:nvPr/>
        </p:nvSpPr>
        <p:spPr>
          <a:xfrm>
            <a:off x="7046154" y="5318127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az)</a:t>
            </a: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645965" y="4395749"/>
            <a:ext cx="16053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Unvan 1"/>
          <p:cNvSpPr txBox="1">
            <a:spLocks/>
          </p:cNvSpPr>
          <p:nvPr/>
        </p:nvSpPr>
        <p:spPr>
          <a:xfrm>
            <a:off x="9951064" y="4404810"/>
            <a:ext cx="24920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Düz Ok Bağlayıcısı 97"/>
          <p:cNvCxnSpPr/>
          <p:nvPr/>
        </p:nvCxnSpPr>
        <p:spPr>
          <a:xfrm flipV="1">
            <a:off x="9951064" y="4631630"/>
            <a:ext cx="463315" cy="1"/>
          </a:xfrm>
          <a:prstGeom prst="straightConnector1">
            <a:avLst/>
          </a:prstGeom>
          <a:ln w="38100">
            <a:solidFill>
              <a:srgbClr val="7915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Unvan 1"/>
          <p:cNvSpPr txBox="1">
            <a:spLocks/>
          </p:cNvSpPr>
          <p:nvPr/>
        </p:nvSpPr>
        <p:spPr>
          <a:xfrm>
            <a:off x="8509288" y="4734233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(Uzak)</a:t>
            </a:r>
          </a:p>
        </p:txBody>
      </p:sp>
      <p:sp>
        <p:nvSpPr>
          <p:cNvPr id="100" name="Unvan 1"/>
          <p:cNvSpPr txBox="1">
            <a:spLocks/>
          </p:cNvSpPr>
          <p:nvPr/>
        </p:nvSpPr>
        <p:spPr>
          <a:xfrm>
            <a:off x="10266394" y="4743761"/>
            <a:ext cx="18844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(Daha uzak)</a:t>
            </a:r>
          </a:p>
        </p:txBody>
      </p:sp>
    </p:spTree>
    <p:extLst>
      <p:ext uri="{BB962C8B-B14F-4D97-AF65-F5344CB8AC3E}">
        <p14:creationId xmlns:p14="http://schemas.microsoft.com/office/powerpoint/2010/main" val="30221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4" grpId="0"/>
      <p:bldP spid="35" grpId="0"/>
      <p:bldP spid="40" grpId="0"/>
      <p:bldP spid="41" grpId="0"/>
      <p:bldP spid="52" grpId="0"/>
      <p:bldP spid="53" grpId="0"/>
      <p:bldP spid="54" grpId="0"/>
      <p:bldP spid="55" grpId="0"/>
      <p:bldP spid="76" grpId="0"/>
      <p:bldP spid="77" grpId="0"/>
      <p:bldP spid="79" grpId="0"/>
      <p:bldP spid="80" grpId="0"/>
      <p:bldP spid="81" grpId="0"/>
      <p:bldP spid="82" grpId="0"/>
      <p:bldP spid="84" grpId="0"/>
      <p:bldP spid="85" grpId="0"/>
      <p:bldP spid="86" grpId="0"/>
      <p:bldP spid="87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9" grpId="0"/>
      <p:bldP spid="1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van 1"/>
          <p:cNvSpPr txBox="1">
            <a:spLocks/>
          </p:cNvSpPr>
          <p:nvPr/>
        </p:nvSpPr>
        <p:spPr>
          <a:xfrm>
            <a:off x="960584" y="2696707"/>
            <a:ext cx="10614527" cy="647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 şey karşılaştırırken sıfattan sonra her zaman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ifadesi kullanılır.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255349" y="3343981"/>
            <a:ext cx="7793426" cy="5594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224807" y="3925829"/>
            <a:ext cx="58545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Sally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Çift Köşeli Ayraç 1"/>
          <p:cNvSpPr/>
          <p:nvPr/>
        </p:nvSpPr>
        <p:spPr>
          <a:xfrm>
            <a:off x="960584" y="2696707"/>
            <a:ext cx="10614526" cy="635268"/>
          </a:xfrm>
          <a:prstGeom prst="bracketPair">
            <a:avLst/>
          </a:prstGeom>
          <a:ln w="28575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4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15153" y="2818509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87877" y="2348225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93433" y="236408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Ghost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rain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71896" y="286718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Korku Treni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201782" y="2818509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74506" y="2348225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80062" y="236408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ide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58525" y="286718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 Turu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56183" y="2818509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28907" y="2348225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34463" y="236408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Roller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oaster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12926" y="286718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Hız Treni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515153" y="604793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87877" y="557765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393433" y="559351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71896" y="609660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Gondol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201782" y="604793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74506" y="557765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80062" y="559351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Trampoline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258525" y="609660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Trambolin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56183" y="604793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428907" y="557765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534463" y="559351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-kart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712926" y="609660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-kart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1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0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r>
              <a:rPr lang="tr-TR" sz="40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tr-TR" sz="4000" b="1" dirty="0" smtClean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5159082" y="1273709"/>
            <a:ext cx="61554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Trampoline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Ferris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Wheel.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457464" y="1581580"/>
            <a:ext cx="55153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Trambolin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Dönme dolaptan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eğlencelidir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7386474" y="1213364"/>
            <a:ext cx="1364513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funnier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5159082" y="2233531"/>
            <a:ext cx="6861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Ferris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Wheel  is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Trampoline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5457465" y="2541402"/>
            <a:ext cx="606027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(Dönme dolap,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Trambolinden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sıkıcıdır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7527814" y="2187614"/>
            <a:ext cx="1621195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boring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5159081" y="3945224"/>
            <a:ext cx="63586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Ghost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Train.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457465" y="4253095"/>
            <a:ext cx="53121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(Tren turu, Korku treninden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eğlencelidir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7106877" y="3900511"/>
            <a:ext cx="1923706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amusing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5159081" y="4998243"/>
            <a:ext cx="61554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Ghost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 is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5457464" y="5306114"/>
            <a:ext cx="531213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(Korku treni, Tren turundan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korkunçtur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7386474" y="4942563"/>
            <a:ext cx="1364513" cy="39729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scarier</a:t>
            </a:r>
            <a:endParaRPr lang="tr-TR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3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 animBg="1"/>
      <p:bldP spid="19" grpId="0"/>
      <p:bldP spid="20" grpId="0"/>
      <p:bldP spid="22" grpId="0" animBg="1"/>
      <p:bldP spid="23" grpId="0"/>
      <p:bldP spid="24" grpId="0"/>
      <p:bldP spid="26" grpId="0" animBg="1"/>
      <p:bldP spid="27" grpId="0"/>
      <p:bldP spid="28" grpId="0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442581" y="2978166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15305" y="2507882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20861" y="252374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Carnival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499324" y="302683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Karnaval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03641" y="2978166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76365" y="2507882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81921" y="252374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Bumper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60384" y="302683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Çarpışan arabalar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764702" y="2978166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537426" y="2507882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642982" y="252374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Carousel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821445" y="302683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Atlıkarınca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442581" y="6207594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15305" y="5737310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320861" y="57531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Ferris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heel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499324" y="62562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Dönme Dolap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03641" y="6207594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76365" y="5737310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981921" y="57531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winger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160384" y="62562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Dönen Salıncak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764702" y="6207594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537426" y="5737310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642982" y="575317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Clown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821445" y="625626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Palyaço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81091" y="406521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53815" y="359492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859371" y="361078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Ticket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037834" y="411388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89342" y="4071214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762066" y="3600930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3867622" y="3616793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Ticket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4046085" y="4119886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Bilet Gişesi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940850" y="406521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713574" y="359492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6819130" y="361078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Cotton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997593" y="411388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Pamuk Şeker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739651" y="406521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512375" y="359492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9617931" y="361078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Popcorn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796394" y="411388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Patlamış Mısır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35807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</a:t>
            </a:r>
            <a:endParaRPr lang="tr-TR" sz="9600" b="1" dirty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7" y="3747684"/>
            <a:ext cx="4894353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F66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(Duygular)</a:t>
            </a:r>
            <a:endParaRPr lang="tr-TR" sz="4000" dirty="0">
              <a:solidFill>
                <a:srgbClr val="F663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18276" y="313809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691000" y="266781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796556" y="268367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Amusing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975019" y="318676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766251" y="313809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538975" y="266781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3644531" y="268367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822994" y="318676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Heyecan verici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636814" y="313809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409538" y="266781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6515094" y="268367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Crazy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6693557" y="318676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Çılgın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401821" y="313809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174545" y="266781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9280101" y="268367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Amazing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9458564" y="318676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Harika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28326" y="6090847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01050" y="5620563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06606" y="5636426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185069" y="6139519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İlginç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917440" y="408056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690164" y="361027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795720" y="362613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Funny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974183" y="412923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 / Komik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9401821" y="4080560"/>
            <a:ext cx="1925817" cy="429167"/>
          </a:xfrm>
          <a:prstGeom prst="roundRect">
            <a:avLst/>
          </a:prstGeom>
          <a:solidFill>
            <a:srgbClr val="EEBCD3"/>
          </a:solidFill>
          <a:ln w="25400" cap="flat" cmpd="sng" algn="ctr">
            <a:solidFill>
              <a:srgbClr val="E35BB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9174545" y="3610276"/>
            <a:ext cx="2380368" cy="454421"/>
          </a:xfrm>
          <a:prstGeom prst="roundRect">
            <a:avLst/>
          </a:prstGeom>
          <a:solidFill>
            <a:srgbClr val="DC7AA6"/>
          </a:solidFill>
          <a:ln w="25400" cap="flat" cmpd="sng" algn="ctr">
            <a:solidFill>
              <a:srgbClr val="79155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9280101" y="362613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9458564" y="412923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Harika / Fantastik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1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913</Words>
  <Application>Microsoft Office PowerPoint</Application>
  <PresentationFormat>Geniş ekran</PresentationFormat>
  <Paragraphs>249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34</cp:revision>
  <dcterms:created xsi:type="dcterms:W3CDTF">2024-12-17T15:59:28Z</dcterms:created>
  <dcterms:modified xsi:type="dcterms:W3CDTF">2024-12-29T09:57:34Z</dcterms:modified>
</cp:coreProperties>
</file>